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57" r:id="rId3"/>
    <p:sldId id="258" r:id="rId4"/>
    <p:sldId id="269" r:id="rId5"/>
    <p:sldId id="260" r:id="rId6"/>
    <p:sldId id="270" r:id="rId7"/>
    <p:sldId id="267" r:id="rId8"/>
    <p:sldId id="271" r:id="rId9"/>
    <p:sldId id="261" r:id="rId10"/>
    <p:sldId id="262" r:id="rId11"/>
    <p:sldId id="266" r:id="rId12"/>
    <p:sldId id="263" r:id="rId13"/>
    <p:sldId id="265" r:id="rId14"/>
    <p:sldId id="264" r:id="rId15"/>
    <p:sldId id="25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2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627" cy="464980"/>
          </a:xfrm>
          <a:prstGeom prst="rect">
            <a:avLst/>
          </a:prstGeom>
        </p:spPr>
        <p:txBody>
          <a:bodyPr vert="horz" lIns="92117" tIns="46058" rIns="92117" bIns="46058" rtlCol="0"/>
          <a:lstStyle>
            <a:lvl1pPr algn="l">
              <a:defRPr sz="1200"/>
            </a:lvl1pPr>
          </a:lstStyle>
          <a:p>
            <a:endParaRPr lang="en-US"/>
          </a:p>
        </p:txBody>
      </p:sp>
      <p:sp>
        <p:nvSpPr>
          <p:cNvPr id="3" name="Date Placeholder 2"/>
          <p:cNvSpPr>
            <a:spLocks noGrp="1"/>
          </p:cNvSpPr>
          <p:nvPr>
            <p:ph type="dt" sz="quarter" idx="1"/>
          </p:nvPr>
        </p:nvSpPr>
        <p:spPr>
          <a:xfrm>
            <a:off x="3971172" y="1"/>
            <a:ext cx="3037627" cy="464980"/>
          </a:xfrm>
          <a:prstGeom prst="rect">
            <a:avLst/>
          </a:prstGeom>
        </p:spPr>
        <p:txBody>
          <a:bodyPr vert="horz" lIns="92117" tIns="46058" rIns="92117" bIns="46058" rtlCol="0"/>
          <a:lstStyle>
            <a:lvl1pPr algn="r">
              <a:defRPr sz="1200"/>
            </a:lvl1pPr>
          </a:lstStyle>
          <a:p>
            <a:fld id="{09A24BF2-4DFA-497B-B3AD-D5FFA52EE373}" type="datetimeFigureOut">
              <a:rPr lang="en-US" smtClean="0"/>
              <a:t>9/3/2019</a:t>
            </a:fld>
            <a:endParaRPr lang="en-US"/>
          </a:p>
        </p:txBody>
      </p:sp>
      <p:sp>
        <p:nvSpPr>
          <p:cNvPr id="4" name="Footer Placeholder 3"/>
          <p:cNvSpPr>
            <a:spLocks noGrp="1"/>
          </p:cNvSpPr>
          <p:nvPr>
            <p:ph type="ftr" sz="quarter" idx="2"/>
          </p:nvPr>
        </p:nvSpPr>
        <p:spPr>
          <a:xfrm>
            <a:off x="0" y="8829823"/>
            <a:ext cx="3037627" cy="464980"/>
          </a:xfrm>
          <a:prstGeom prst="rect">
            <a:avLst/>
          </a:prstGeom>
        </p:spPr>
        <p:txBody>
          <a:bodyPr vert="horz" lIns="92117" tIns="46058" rIns="92117" bIns="46058" rtlCol="0" anchor="b"/>
          <a:lstStyle>
            <a:lvl1pPr algn="l">
              <a:defRPr sz="1200"/>
            </a:lvl1pPr>
          </a:lstStyle>
          <a:p>
            <a:endParaRPr lang="en-US"/>
          </a:p>
        </p:txBody>
      </p:sp>
      <p:sp>
        <p:nvSpPr>
          <p:cNvPr id="5" name="Slide Number Placeholder 4"/>
          <p:cNvSpPr>
            <a:spLocks noGrp="1"/>
          </p:cNvSpPr>
          <p:nvPr>
            <p:ph type="sldNum" sz="quarter" idx="3"/>
          </p:nvPr>
        </p:nvSpPr>
        <p:spPr>
          <a:xfrm>
            <a:off x="3971172" y="8829823"/>
            <a:ext cx="3037627" cy="464980"/>
          </a:xfrm>
          <a:prstGeom prst="rect">
            <a:avLst/>
          </a:prstGeom>
        </p:spPr>
        <p:txBody>
          <a:bodyPr vert="horz" lIns="92117" tIns="46058" rIns="92117" bIns="46058" rtlCol="0" anchor="b"/>
          <a:lstStyle>
            <a:lvl1pPr algn="r">
              <a:defRPr sz="1200"/>
            </a:lvl1pPr>
          </a:lstStyle>
          <a:p>
            <a:fld id="{F2B91028-7455-4499-B4FE-4CA614BBA809}" type="slidenum">
              <a:rPr lang="en-US" smtClean="0"/>
              <a:t>‹#›</a:t>
            </a:fld>
            <a:endParaRPr lang="en-US"/>
          </a:p>
        </p:txBody>
      </p:sp>
    </p:spTree>
    <p:extLst>
      <p:ext uri="{BB962C8B-B14F-4D97-AF65-F5344CB8AC3E}">
        <p14:creationId xmlns:p14="http://schemas.microsoft.com/office/powerpoint/2010/main" val="2933386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7" cy="466578"/>
          </a:xfrm>
          <a:prstGeom prst="rect">
            <a:avLst/>
          </a:prstGeom>
        </p:spPr>
        <p:txBody>
          <a:bodyPr vert="horz" lIns="92117" tIns="46058" rIns="92117" bIns="46058" rtlCol="0"/>
          <a:lstStyle>
            <a:lvl1pPr algn="l">
              <a:defRPr sz="1200"/>
            </a:lvl1pPr>
          </a:lstStyle>
          <a:p>
            <a:endParaRPr lang="en-US"/>
          </a:p>
        </p:txBody>
      </p:sp>
      <p:sp>
        <p:nvSpPr>
          <p:cNvPr id="3" name="Date Placeholder 2"/>
          <p:cNvSpPr>
            <a:spLocks noGrp="1"/>
          </p:cNvSpPr>
          <p:nvPr>
            <p:ph type="dt" idx="1"/>
          </p:nvPr>
        </p:nvSpPr>
        <p:spPr>
          <a:xfrm>
            <a:off x="3971172" y="0"/>
            <a:ext cx="3037627" cy="466578"/>
          </a:xfrm>
          <a:prstGeom prst="rect">
            <a:avLst/>
          </a:prstGeom>
        </p:spPr>
        <p:txBody>
          <a:bodyPr vert="horz" lIns="92117" tIns="46058" rIns="92117" bIns="46058" rtlCol="0"/>
          <a:lstStyle>
            <a:lvl1pPr algn="r">
              <a:defRPr sz="1200"/>
            </a:lvl1pPr>
          </a:lstStyle>
          <a:p>
            <a:fld id="{AA6DFF7B-8AE6-48F0-B459-0D0AAAF25E3C}" type="datetimeFigureOut">
              <a:rPr lang="en-US" smtClean="0"/>
              <a:t>9/3/2019</a:t>
            </a:fld>
            <a:endParaRPr lang="en-US"/>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2117" tIns="46058" rIns="92117" bIns="46058" rtlCol="0" anchor="ctr"/>
          <a:lstStyle/>
          <a:p>
            <a:endParaRPr lang="en-US"/>
          </a:p>
        </p:txBody>
      </p:sp>
      <p:sp>
        <p:nvSpPr>
          <p:cNvPr id="5" name="Notes Placeholder 4"/>
          <p:cNvSpPr>
            <a:spLocks noGrp="1"/>
          </p:cNvSpPr>
          <p:nvPr>
            <p:ph type="body" sz="quarter" idx="3"/>
          </p:nvPr>
        </p:nvSpPr>
        <p:spPr>
          <a:xfrm>
            <a:off x="701361" y="4474033"/>
            <a:ext cx="5607679" cy="3660718"/>
          </a:xfrm>
          <a:prstGeom prst="rect">
            <a:avLst/>
          </a:prstGeom>
        </p:spPr>
        <p:txBody>
          <a:bodyPr vert="horz" lIns="92117" tIns="46058" rIns="92117" bIns="4605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22"/>
            <a:ext cx="3037627" cy="466578"/>
          </a:xfrm>
          <a:prstGeom prst="rect">
            <a:avLst/>
          </a:prstGeom>
        </p:spPr>
        <p:txBody>
          <a:bodyPr vert="horz" lIns="92117" tIns="46058" rIns="92117" bIns="46058" rtlCol="0" anchor="b"/>
          <a:lstStyle>
            <a:lvl1pPr algn="l">
              <a:defRPr sz="1200"/>
            </a:lvl1pPr>
          </a:lstStyle>
          <a:p>
            <a:endParaRPr lang="en-US"/>
          </a:p>
        </p:txBody>
      </p:sp>
      <p:sp>
        <p:nvSpPr>
          <p:cNvPr id="7" name="Slide Number Placeholder 6"/>
          <p:cNvSpPr>
            <a:spLocks noGrp="1"/>
          </p:cNvSpPr>
          <p:nvPr>
            <p:ph type="sldNum" sz="quarter" idx="5"/>
          </p:nvPr>
        </p:nvSpPr>
        <p:spPr>
          <a:xfrm>
            <a:off x="3971172" y="8829822"/>
            <a:ext cx="3037627" cy="466578"/>
          </a:xfrm>
          <a:prstGeom prst="rect">
            <a:avLst/>
          </a:prstGeom>
        </p:spPr>
        <p:txBody>
          <a:bodyPr vert="horz" lIns="92117" tIns="46058" rIns="92117" bIns="46058" rtlCol="0" anchor="b"/>
          <a:lstStyle>
            <a:lvl1pPr algn="r">
              <a:defRPr sz="1200"/>
            </a:lvl1pPr>
          </a:lstStyle>
          <a:p>
            <a:fld id="{884BA6D4-33E4-4788-8032-88427744416C}" type="slidenum">
              <a:rPr lang="en-US" smtClean="0"/>
              <a:t>‹#›</a:t>
            </a:fld>
            <a:endParaRPr lang="en-US"/>
          </a:p>
        </p:txBody>
      </p:sp>
    </p:spTree>
    <p:extLst>
      <p:ext uri="{BB962C8B-B14F-4D97-AF65-F5344CB8AC3E}">
        <p14:creationId xmlns:p14="http://schemas.microsoft.com/office/powerpoint/2010/main" val="517018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4BA6D4-33E4-4788-8032-88427744416C}" type="slidenum">
              <a:rPr lang="en-US" smtClean="0"/>
              <a:t>1</a:t>
            </a:fld>
            <a:endParaRPr lang="en-US"/>
          </a:p>
        </p:txBody>
      </p:sp>
    </p:spTree>
    <p:extLst>
      <p:ext uri="{BB962C8B-B14F-4D97-AF65-F5344CB8AC3E}">
        <p14:creationId xmlns:p14="http://schemas.microsoft.com/office/powerpoint/2010/main" val="1104140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4BA6D4-33E4-4788-8032-88427744416C}" type="slidenum">
              <a:rPr lang="en-US" smtClean="0"/>
              <a:t>4</a:t>
            </a:fld>
            <a:endParaRPr lang="en-US"/>
          </a:p>
        </p:txBody>
      </p:sp>
    </p:spTree>
    <p:extLst>
      <p:ext uri="{BB962C8B-B14F-4D97-AF65-F5344CB8AC3E}">
        <p14:creationId xmlns:p14="http://schemas.microsoft.com/office/powerpoint/2010/main" val="276707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ED6F9-78E7-4995-8D81-AE22B253D60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B11C6DD-FE2D-4B5F-BF78-11FEDC14D5E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A3E420C-FBE1-41F8-93E8-A1B012ED3455}"/>
              </a:ext>
            </a:extLst>
          </p:cNvPr>
          <p:cNvSpPr>
            <a:spLocks noGrp="1"/>
          </p:cNvSpPr>
          <p:nvPr>
            <p:ph type="dt" sz="half" idx="10"/>
          </p:nvPr>
        </p:nvSpPr>
        <p:spPr/>
        <p:txBody>
          <a:bodyPr/>
          <a:lstStyle/>
          <a:p>
            <a:fld id="{66E091EB-03CD-4B47-A7CB-6570A16DF75D}" type="datetimeFigureOut">
              <a:rPr lang="en-US" smtClean="0"/>
              <a:t>9/3/2019</a:t>
            </a:fld>
            <a:endParaRPr lang="en-US"/>
          </a:p>
        </p:txBody>
      </p:sp>
      <p:sp>
        <p:nvSpPr>
          <p:cNvPr id="5" name="Footer Placeholder 4">
            <a:extLst>
              <a:ext uri="{FF2B5EF4-FFF2-40B4-BE49-F238E27FC236}">
                <a16:creationId xmlns:a16="http://schemas.microsoft.com/office/drawing/2014/main" id="{25F42F89-A440-4B07-8A42-004536E0E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89D60A-8702-4E36-9DA1-C6B5DFEB8197}"/>
              </a:ext>
            </a:extLst>
          </p:cNvPr>
          <p:cNvSpPr>
            <a:spLocks noGrp="1"/>
          </p:cNvSpPr>
          <p:nvPr>
            <p:ph type="sldNum" sz="quarter" idx="12"/>
          </p:nvPr>
        </p:nvSpPr>
        <p:spPr/>
        <p:txBody>
          <a:bodyPr/>
          <a:lstStyle/>
          <a:p>
            <a:fld id="{ACA26DB6-E86F-40BE-A06B-714F031D823D}" type="slidenum">
              <a:rPr lang="en-US" smtClean="0"/>
              <a:t>‹#›</a:t>
            </a:fld>
            <a:endParaRPr lang="en-US"/>
          </a:p>
        </p:txBody>
      </p:sp>
    </p:spTree>
    <p:extLst>
      <p:ext uri="{BB962C8B-B14F-4D97-AF65-F5344CB8AC3E}">
        <p14:creationId xmlns:p14="http://schemas.microsoft.com/office/powerpoint/2010/main" val="194742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77549-8A8A-4836-9EAE-A1EB238E39B1}"/>
              </a:ext>
            </a:extLst>
          </p:cNvPr>
          <p:cNvSpPr>
            <a:spLocks noGrp="1"/>
          </p:cNvSpPr>
          <p:nvPr>
            <p:ph type="title"/>
          </p:nvPr>
        </p:nvSpPr>
        <p:spPr>
          <a:xfrm>
            <a:off x="628650" y="1176572"/>
            <a:ext cx="7886700" cy="1255363"/>
          </a:xfrm>
        </p:spPr>
        <p:txBody>
          <a:bodyPr/>
          <a:lstStyle>
            <a:lvl1pPr>
              <a:defRPr b="1">
                <a:latin typeface="+mn-lt"/>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1EAE0E1-F6A4-45ED-9CF0-233795B45393}"/>
              </a:ext>
            </a:extLst>
          </p:cNvPr>
          <p:cNvSpPr>
            <a:spLocks noGrp="1"/>
          </p:cNvSpPr>
          <p:nvPr>
            <p:ph type="body" orient="vert" idx="1"/>
          </p:nvPr>
        </p:nvSpPr>
        <p:spPr>
          <a:xfrm>
            <a:off x="628650" y="2479729"/>
            <a:ext cx="7886700" cy="36972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08D15D-FF13-4CDD-9D77-9F048E40E4AF}"/>
              </a:ext>
            </a:extLst>
          </p:cNvPr>
          <p:cNvSpPr>
            <a:spLocks noGrp="1"/>
          </p:cNvSpPr>
          <p:nvPr>
            <p:ph type="dt" sz="half" idx="10"/>
          </p:nvPr>
        </p:nvSpPr>
        <p:spPr/>
        <p:txBody>
          <a:bodyPr/>
          <a:lstStyle/>
          <a:p>
            <a:fld id="{66E091EB-03CD-4B47-A7CB-6570A16DF75D}" type="datetimeFigureOut">
              <a:rPr lang="en-US" smtClean="0"/>
              <a:t>9/3/2019</a:t>
            </a:fld>
            <a:endParaRPr lang="en-US"/>
          </a:p>
        </p:txBody>
      </p:sp>
      <p:sp>
        <p:nvSpPr>
          <p:cNvPr id="5" name="Footer Placeholder 4">
            <a:extLst>
              <a:ext uri="{FF2B5EF4-FFF2-40B4-BE49-F238E27FC236}">
                <a16:creationId xmlns:a16="http://schemas.microsoft.com/office/drawing/2014/main" id="{EBF0F0DE-D7A3-467A-A704-ADE5CA4F6A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6208FB-0777-490B-B08E-0B3F5A204007}"/>
              </a:ext>
            </a:extLst>
          </p:cNvPr>
          <p:cNvSpPr>
            <a:spLocks noGrp="1"/>
          </p:cNvSpPr>
          <p:nvPr>
            <p:ph type="sldNum" sz="quarter" idx="12"/>
          </p:nvPr>
        </p:nvSpPr>
        <p:spPr/>
        <p:txBody>
          <a:bodyPr/>
          <a:lstStyle/>
          <a:p>
            <a:fld id="{ACA26DB6-E86F-40BE-A06B-714F031D823D}" type="slidenum">
              <a:rPr lang="en-US" smtClean="0"/>
              <a:t>‹#›</a:t>
            </a:fld>
            <a:endParaRPr lang="en-US"/>
          </a:p>
        </p:txBody>
      </p:sp>
    </p:spTree>
    <p:extLst>
      <p:ext uri="{BB962C8B-B14F-4D97-AF65-F5344CB8AC3E}">
        <p14:creationId xmlns:p14="http://schemas.microsoft.com/office/powerpoint/2010/main" val="178310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1DD55D-60A9-48B6-BA80-DE70473090EA}"/>
              </a:ext>
            </a:extLst>
          </p:cNvPr>
          <p:cNvSpPr>
            <a:spLocks noGrp="1"/>
          </p:cNvSpPr>
          <p:nvPr>
            <p:ph type="title" orient="vert"/>
          </p:nvPr>
        </p:nvSpPr>
        <p:spPr>
          <a:xfrm>
            <a:off x="6543675" y="1224366"/>
            <a:ext cx="1971675" cy="4952596"/>
          </a:xfrm>
        </p:spPr>
        <p:txBody>
          <a:bodyPr vert="eaVert"/>
          <a:lstStyle>
            <a:lvl1pPr>
              <a:defRPr b="1">
                <a:latin typeface="+mn-lt"/>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9ADD880B-7D58-43B5-AFFA-0836B41EC669}"/>
              </a:ext>
            </a:extLst>
          </p:cNvPr>
          <p:cNvSpPr>
            <a:spLocks noGrp="1"/>
          </p:cNvSpPr>
          <p:nvPr>
            <p:ph type="body" orient="vert" idx="1"/>
          </p:nvPr>
        </p:nvSpPr>
        <p:spPr>
          <a:xfrm>
            <a:off x="628650" y="1224366"/>
            <a:ext cx="5800725" cy="4952596"/>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379C589-AE01-4AD5-B953-1AED8E2E7CBC}"/>
              </a:ext>
            </a:extLst>
          </p:cNvPr>
          <p:cNvSpPr>
            <a:spLocks noGrp="1"/>
          </p:cNvSpPr>
          <p:nvPr>
            <p:ph type="dt" sz="half" idx="10"/>
          </p:nvPr>
        </p:nvSpPr>
        <p:spPr/>
        <p:txBody>
          <a:bodyPr/>
          <a:lstStyle/>
          <a:p>
            <a:fld id="{66E091EB-03CD-4B47-A7CB-6570A16DF75D}" type="datetimeFigureOut">
              <a:rPr lang="en-US" smtClean="0"/>
              <a:t>9/3/2019</a:t>
            </a:fld>
            <a:endParaRPr lang="en-US"/>
          </a:p>
        </p:txBody>
      </p:sp>
      <p:sp>
        <p:nvSpPr>
          <p:cNvPr id="5" name="Footer Placeholder 4">
            <a:extLst>
              <a:ext uri="{FF2B5EF4-FFF2-40B4-BE49-F238E27FC236}">
                <a16:creationId xmlns:a16="http://schemas.microsoft.com/office/drawing/2014/main" id="{4C314C95-0B1E-48D0-AF98-946E50059B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BEA79B-F7FC-4C66-B831-8925FB08A9C7}"/>
              </a:ext>
            </a:extLst>
          </p:cNvPr>
          <p:cNvSpPr>
            <a:spLocks noGrp="1"/>
          </p:cNvSpPr>
          <p:nvPr>
            <p:ph type="sldNum" sz="quarter" idx="12"/>
          </p:nvPr>
        </p:nvSpPr>
        <p:spPr/>
        <p:txBody>
          <a:bodyPr/>
          <a:lstStyle/>
          <a:p>
            <a:fld id="{ACA26DB6-E86F-40BE-A06B-714F031D823D}" type="slidenum">
              <a:rPr lang="en-US" smtClean="0"/>
              <a:t>‹#›</a:t>
            </a:fld>
            <a:endParaRPr lang="en-US"/>
          </a:p>
        </p:txBody>
      </p:sp>
    </p:spTree>
    <p:extLst>
      <p:ext uri="{BB962C8B-B14F-4D97-AF65-F5344CB8AC3E}">
        <p14:creationId xmlns:p14="http://schemas.microsoft.com/office/powerpoint/2010/main" val="302179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85849-9AB2-4CDF-9DD0-DBCE89D9ED85}"/>
              </a:ext>
            </a:extLst>
          </p:cNvPr>
          <p:cNvSpPr>
            <a:spLocks noGrp="1"/>
          </p:cNvSpPr>
          <p:nvPr>
            <p:ph type="title"/>
          </p:nvPr>
        </p:nvSpPr>
        <p:spPr>
          <a:xfrm>
            <a:off x="628650" y="1084882"/>
            <a:ext cx="7886700" cy="1084881"/>
          </a:xfrm>
        </p:spPr>
        <p:txBody>
          <a:bodyPr/>
          <a:lstStyle>
            <a:lvl1pPr>
              <a:defRPr b="1">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058A10E8-E0C9-4EB8-A5D9-B36DD3973FE1}"/>
              </a:ext>
            </a:extLst>
          </p:cNvPr>
          <p:cNvSpPr>
            <a:spLocks noGrp="1"/>
          </p:cNvSpPr>
          <p:nvPr>
            <p:ph idx="1"/>
          </p:nvPr>
        </p:nvSpPr>
        <p:spPr>
          <a:xfrm>
            <a:off x="628650" y="2169763"/>
            <a:ext cx="7886700" cy="40072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19B25D-858C-430B-AE08-71F019D6C5BC}"/>
              </a:ext>
            </a:extLst>
          </p:cNvPr>
          <p:cNvSpPr>
            <a:spLocks noGrp="1"/>
          </p:cNvSpPr>
          <p:nvPr>
            <p:ph type="dt" sz="half" idx="10"/>
          </p:nvPr>
        </p:nvSpPr>
        <p:spPr/>
        <p:txBody>
          <a:bodyPr/>
          <a:lstStyle/>
          <a:p>
            <a:fld id="{66E091EB-03CD-4B47-A7CB-6570A16DF75D}" type="datetimeFigureOut">
              <a:rPr lang="en-US" smtClean="0"/>
              <a:t>9/3/2019</a:t>
            </a:fld>
            <a:endParaRPr lang="en-US"/>
          </a:p>
        </p:txBody>
      </p:sp>
      <p:sp>
        <p:nvSpPr>
          <p:cNvPr id="5" name="Footer Placeholder 4">
            <a:extLst>
              <a:ext uri="{FF2B5EF4-FFF2-40B4-BE49-F238E27FC236}">
                <a16:creationId xmlns:a16="http://schemas.microsoft.com/office/drawing/2014/main" id="{9261E4EE-645B-424C-8D29-7040BA0DB2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F0BFD6-51ED-4FA6-967C-85DF76043E5C}"/>
              </a:ext>
            </a:extLst>
          </p:cNvPr>
          <p:cNvSpPr>
            <a:spLocks noGrp="1"/>
          </p:cNvSpPr>
          <p:nvPr>
            <p:ph type="sldNum" sz="quarter" idx="12"/>
          </p:nvPr>
        </p:nvSpPr>
        <p:spPr/>
        <p:txBody>
          <a:bodyPr/>
          <a:lstStyle/>
          <a:p>
            <a:fld id="{ACA26DB6-E86F-40BE-A06B-714F031D823D}" type="slidenum">
              <a:rPr lang="en-US" smtClean="0"/>
              <a:t>‹#›</a:t>
            </a:fld>
            <a:endParaRPr lang="en-US"/>
          </a:p>
        </p:txBody>
      </p:sp>
    </p:spTree>
    <p:extLst>
      <p:ext uri="{BB962C8B-B14F-4D97-AF65-F5344CB8AC3E}">
        <p14:creationId xmlns:p14="http://schemas.microsoft.com/office/powerpoint/2010/main" val="3756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63D2D-169A-437E-A54A-8DE912119C0C}"/>
              </a:ext>
            </a:extLst>
          </p:cNvPr>
          <p:cNvSpPr>
            <a:spLocks noGrp="1"/>
          </p:cNvSpPr>
          <p:nvPr>
            <p:ph type="title"/>
          </p:nvPr>
        </p:nvSpPr>
        <p:spPr>
          <a:xfrm>
            <a:off x="623888" y="1709739"/>
            <a:ext cx="7886700" cy="2852737"/>
          </a:xfrm>
        </p:spPr>
        <p:txBody>
          <a:bodyPr anchor="b"/>
          <a:lstStyle>
            <a:lvl1pPr>
              <a:defRPr sz="4500" b="1">
                <a:latin typeface="+mn-lt"/>
              </a:defRPr>
            </a:lvl1pPr>
          </a:lstStyle>
          <a:p>
            <a:r>
              <a:rPr lang="en-US" dirty="0"/>
              <a:t>Click to edit Master title style</a:t>
            </a:r>
          </a:p>
        </p:txBody>
      </p:sp>
      <p:sp>
        <p:nvSpPr>
          <p:cNvPr id="3" name="Text Placeholder 2">
            <a:extLst>
              <a:ext uri="{FF2B5EF4-FFF2-40B4-BE49-F238E27FC236}">
                <a16:creationId xmlns:a16="http://schemas.microsoft.com/office/drawing/2014/main" id="{B97F5473-18AA-488F-9CE4-1020089BA73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10256F-4F29-46F5-A6A9-F7DD8076F3B8}"/>
              </a:ext>
            </a:extLst>
          </p:cNvPr>
          <p:cNvSpPr>
            <a:spLocks noGrp="1"/>
          </p:cNvSpPr>
          <p:nvPr>
            <p:ph type="dt" sz="half" idx="10"/>
          </p:nvPr>
        </p:nvSpPr>
        <p:spPr/>
        <p:txBody>
          <a:bodyPr/>
          <a:lstStyle/>
          <a:p>
            <a:fld id="{66E091EB-03CD-4B47-A7CB-6570A16DF75D}" type="datetimeFigureOut">
              <a:rPr lang="en-US" smtClean="0"/>
              <a:t>9/3/2019</a:t>
            </a:fld>
            <a:endParaRPr lang="en-US"/>
          </a:p>
        </p:txBody>
      </p:sp>
      <p:sp>
        <p:nvSpPr>
          <p:cNvPr id="5" name="Footer Placeholder 4">
            <a:extLst>
              <a:ext uri="{FF2B5EF4-FFF2-40B4-BE49-F238E27FC236}">
                <a16:creationId xmlns:a16="http://schemas.microsoft.com/office/drawing/2014/main" id="{9B6E1810-FC2F-4394-8C8B-D9E2DF7A1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F47B36-F01C-4DA5-9EEC-A40892AD7708}"/>
              </a:ext>
            </a:extLst>
          </p:cNvPr>
          <p:cNvSpPr>
            <a:spLocks noGrp="1"/>
          </p:cNvSpPr>
          <p:nvPr>
            <p:ph type="sldNum" sz="quarter" idx="12"/>
          </p:nvPr>
        </p:nvSpPr>
        <p:spPr/>
        <p:txBody>
          <a:bodyPr/>
          <a:lstStyle/>
          <a:p>
            <a:fld id="{ACA26DB6-E86F-40BE-A06B-714F031D823D}" type="slidenum">
              <a:rPr lang="en-US" smtClean="0"/>
              <a:t>‹#›</a:t>
            </a:fld>
            <a:endParaRPr lang="en-US"/>
          </a:p>
        </p:txBody>
      </p:sp>
    </p:spTree>
    <p:extLst>
      <p:ext uri="{BB962C8B-B14F-4D97-AF65-F5344CB8AC3E}">
        <p14:creationId xmlns:p14="http://schemas.microsoft.com/office/powerpoint/2010/main" val="3187434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093B2-28AD-4320-8524-EBCC3377781E}"/>
              </a:ext>
            </a:extLst>
          </p:cNvPr>
          <p:cNvSpPr>
            <a:spLocks noGrp="1"/>
          </p:cNvSpPr>
          <p:nvPr>
            <p:ph type="title"/>
          </p:nvPr>
        </p:nvSpPr>
        <p:spPr>
          <a:xfrm>
            <a:off x="628650" y="929898"/>
            <a:ext cx="7886700" cy="1322647"/>
          </a:xfrm>
        </p:spPr>
        <p:txBody>
          <a:bodyPr/>
          <a:lstStyle>
            <a:lvl1pPr>
              <a:defRPr b="1">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38A0877F-7254-4CC4-AD07-84B2495B7DF4}"/>
              </a:ext>
            </a:extLst>
          </p:cNvPr>
          <p:cNvSpPr>
            <a:spLocks noGrp="1"/>
          </p:cNvSpPr>
          <p:nvPr>
            <p:ph sz="half" idx="1"/>
          </p:nvPr>
        </p:nvSpPr>
        <p:spPr>
          <a:xfrm>
            <a:off x="628650" y="2252547"/>
            <a:ext cx="3886200" cy="39244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2AD6142-9F53-484F-93A2-5C0981B47510}"/>
              </a:ext>
            </a:extLst>
          </p:cNvPr>
          <p:cNvSpPr>
            <a:spLocks noGrp="1"/>
          </p:cNvSpPr>
          <p:nvPr>
            <p:ph sz="half" idx="2"/>
          </p:nvPr>
        </p:nvSpPr>
        <p:spPr>
          <a:xfrm>
            <a:off x="4629150" y="2252546"/>
            <a:ext cx="3886200" cy="39244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C9A0AE-C56C-48CD-BA80-DDF7E54B4789}"/>
              </a:ext>
            </a:extLst>
          </p:cNvPr>
          <p:cNvSpPr>
            <a:spLocks noGrp="1"/>
          </p:cNvSpPr>
          <p:nvPr>
            <p:ph type="dt" sz="half" idx="10"/>
          </p:nvPr>
        </p:nvSpPr>
        <p:spPr/>
        <p:txBody>
          <a:bodyPr/>
          <a:lstStyle/>
          <a:p>
            <a:fld id="{66E091EB-03CD-4B47-A7CB-6570A16DF75D}" type="datetimeFigureOut">
              <a:rPr lang="en-US" smtClean="0"/>
              <a:t>9/3/2019</a:t>
            </a:fld>
            <a:endParaRPr lang="en-US"/>
          </a:p>
        </p:txBody>
      </p:sp>
      <p:sp>
        <p:nvSpPr>
          <p:cNvPr id="6" name="Footer Placeholder 5">
            <a:extLst>
              <a:ext uri="{FF2B5EF4-FFF2-40B4-BE49-F238E27FC236}">
                <a16:creationId xmlns:a16="http://schemas.microsoft.com/office/drawing/2014/main" id="{0D48E89B-3181-4F66-87EB-CDC7FC14AE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055EA2-3B64-409E-AD2D-A0AC077CBC4D}"/>
              </a:ext>
            </a:extLst>
          </p:cNvPr>
          <p:cNvSpPr>
            <a:spLocks noGrp="1"/>
          </p:cNvSpPr>
          <p:nvPr>
            <p:ph type="sldNum" sz="quarter" idx="12"/>
          </p:nvPr>
        </p:nvSpPr>
        <p:spPr/>
        <p:txBody>
          <a:bodyPr/>
          <a:lstStyle/>
          <a:p>
            <a:fld id="{ACA26DB6-E86F-40BE-A06B-714F031D823D}" type="slidenum">
              <a:rPr lang="en-US" smtClean="0"/>
              <a:t>‹#›</a:t>
            </a:fld>
            <a:endParaRPr lang="en-US"/>
          </a:p>
        </p:txBody>
      </p:sp>
    </p:spTree>
    <p:extLst>
      <p:ext uri="{BB962C8B-B14F-4D97-AF65-F5344CB8AC3E}">
        <p14:creationId xmlns:p14="http://schemas.microsoft.com/office/powerpoint/2010/main" val="1667355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414EB-9507-4008-863C-5CCC928E8C5A}"/>
              </a:ext>
            </a:extLst>
          </p:cNvPr>
          <p:cNvSpPr>
            <a:spLocks noGrp="1"/>
          </p:cNvSpPr>
          <p:nvPr>
            <p:ph type="title"/>
          </p:nvPr>
        </p:nvSpPr>
        <p:spPr>
          <a:xfrm>
            <a:off x="629841" y="836908"/>
            <a:ext cx="7886700" cy="1146875"/>
          </a:xfrm>
        </p:spPr>
        <p:txBody>
          <a:bodyPr/>
          <a:lstStyle>
            <a:lvl1pPr>
              <a:defRPr b="1">
                <a:latin typeface="+mn-lt"/>
              </a:defRPr>
            </a:lvl1pPr>
          </a:lstStyle>
          <a:p>
            <a:r>
              <a:rPr lang="en-US" dirty="0"/>
              <a:t>Click to edit Master title style</a:t>
            </a:r>
          </a:p>
        </p:txBody>
      </p:sp>
      <p:sp>
        <p:nvSpPr>
          <p:cNvPr id="3" name="Text Placeholder 2">
            <a:extLst>
              <a:ext uri="{FF2B5EF4-FFF2-40B4-BE49-F238E27FC236}">
                <a16:creationId xmlns:a16="http://schemas.microsoft.com/office/drawing/2014/main" id="{4AEE48D6-977F-41AB-97CB-D219599B94A4}"/>
              </a:ext>
            </a:extLst>
          </p:cNvPr>
          <p:cNvSpPr>
            <a:spLocks noGrp="1"/>
          </p:cNvSpPr>
          <p:nvPr>
            <p:ph type="body" idx="1"/>
          </p:nvPr>
        </p:nvSpPr>
        <p:spPr>
          <a:xfrm>
            <a:off x="629842" y="1983783"/>
            <a:ext cx="3868340" cy="52129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D639CCB5-A77F-4C7A-9D13-1324E2CF579F}"/>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9842CE-650E-46D8-9810-6CD789D6AFD2}"/>
              </a:ext>
            </a:extLst>
          </p:cNvPr>
          <p:cNvSpPr>
            <a:spLocks noGrp="1"/>
          </p:cNvSpPr>
          <p:nvPr>
            <p:ph type="body" sz="quarter" idx="3"/>
          </p:nvPr>
        </p:nvSpPr>
        <p:spPr>
          <a:xfrm>
            <a:off x="4629150" y="1983783"/>
            <a:ext cx="3887391" cy="52129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B324225B-AFF6-4EDF-A2E6-E5917A0E4FB6}"/>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5E5E02-B619-414D-92BF-E8DE8C372525}"/>
              </a:ext>
            </a:extLst>
          </p:cNvPr>
          <p:cNvSpPr>
            <a:spLocks noGrp="1"/>
          </p:cNvSpPr>
          <p:nvPr>
            <p:ph type="dt" sz="half" idx="10"/>
          </p:nvPr>
        </p:nvSpPr>
        <p:spPr/>
        <p:txBody>
          <a:bodyPr/>
          <a:lstStyle/>
          <a:p>
            <a:fld id="{66E091EB-03CD-4B47-A7CB-6570A16DF75D}" type="datetimeFigureOut">
              <a:rPr lang="en-US" smtClean="0"/>
              <a:t>9/3/2019</a:t>
            </a:fld>
            <a:endParaRPr lang="en-US"/>
          </a:p>
        </p:txBody>
      </p:sp>
      <p:sp>
        <p:nvSpPr>
          <p:cNvPr id="8" name="Footer Placeholder 7">
            <a:extLst>
              <a:ext uri="{FF2B5EF4-FFF2-40B4-BE49-F238E27FC236}">
                <a16:creationId xmlns:a16="http://schemas.microsoft.com/office/drawing/2014/main" id="{39A22CA1-6F97-4067-9320-42FF131A93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332672-C81E-4BFC-BAF1-EC9D496B8975}"/>
              </a:ext>
            </a:extLst>
          </p:cNvPr>
          <p:cNvSpPr>
            <a:spLocks noGrp="1"/>
          </p:cNvSpPr>
          <p:nvPr>
            <p:ph type="sldNum" sz="quarter" idx="12"/>
          </p:nvPr>
        </p:nvSpPr>
        <p:spPr/>
        <p:txBody>
          <a:bodyPr/>
          <a:lstStyle/>
          <a:p>
            <a:fld id="{ACA26DB6-E86F-40BE-A06B-714F031D823D}" type="slidenum">
              <a:rPr lang="en-US" smtClean="0"/>
              <a:t>‹#›</a:t>
            </a:fld>
            <a:endParaRPr lang="en-US"/>
          </a:p>
        </p:txBody>
      </p:sp>
    </p:spTree>
    <p:extLst>
      <p:ext uri="{BB962C8B-B14F-4D97-AF65-F5344CB8AC3E}">
        <p14:creationId xmlns:p14="http://schemas.microsoft.com/office/powerpoint/2010/main" val="354544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19895-622E-4C4E-ABD6-6E2289ED16DD}"/>
              </a:ext>
            </a:extLst>
          </p:cNvPr>
          <p:cNvSpPr>
            <a:spLocks noGrp="1"/>
          </p:cNvSpPr>
          <p:nvPr>
            <p:ph type="title"/>
          </p:nvPr>
        </p:nvSpPr>
        <p:spPr>
          <a:xfrm>
            <a:off x="628650" y="1410347"/>
            <a:ext cx="7886700" cy="1721685"/>
          </a:xfrm>
        </p:spPr>
        <p:txBody>
          <a:bodyPr/>
          <a:lstStyle>
            <a:lvl1pPr>
              <a:defRPr b="1">
                <a:latin typeface="+mn-lt"/>
              </a:defRPr>
            </a:lvl1pPr>
          </a:lstStyle>
          <a:p>
            <a:r>
              <a:rPr lang="en-US" dirty="0"/>
              <a:t>Click to edit Master title style</a:t>
            </a:r>
          </a:p>
        </p:txBody>
      </p:sp>
      <p:sp>
        <p:nvSpPr>
          <p:cNvPr id="3" name="Date Placeholder 2">
            <a:extLst>
              <a:ext uri="{FF2B5EF4-FFF2-40B4-BE49-F238E27FC236}">
                <a16:creationId xmlns:a16="http://schemas.microsoft.com/office/drawing/2014/main" id="{68E1006D-7A38-4BF3-955D-84CAF4DAA699}"/>
              </a:ext>
            </a:extLst>
          </p:cNvPr>
          <p:cNvSpPr>
            <a:spLocks noGrp="1"/>
          </p:cNvSpPr>
          <p:nvPr>
            <p:ph type="dt" sz="half" idx="10"/>
          </p:nvPr>
        </p:nvSpPr>
        <p:spPr/>
        <p:txBody>
          <a:bodyPr/>
          <a:lstStyle/>
          <a:p>
            <a:fld id="{66E091EB-03CD-4B47-A7CB-6570A16DF75D}" type="datetimeFigureOut">
              <a:rPr lang="en-US" smtClean="0"/>
              <a:t>9/3/2019</a:t>
            </a:fld>
            <a:endParaRPr lang="en-US"/>
          </a:p>
        </p:txBody>
      </p:sp>
      <p:sp>
        <p:nvSpPr>
          <p:cNvPr id="4" name="Footer Placeholder 3">
            <a:extLst>
              <a:ext uri="{FF2B5EF4-FFF2-40B4-BE49-F238E27FC236}">
                <a16:creationId xmlns:a16="http://schemas.microsoft.com/office/drawing/2014/main" id="{F0C6C422-7EDD-4DAF-83B8-0628780FF9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3C06B8-8BE8-431E-A3D0-4917BD7CCFE7}"/>
              </a:ext>
            </a:extLst>
          </p:cNvPr>
          <p:cNvSpPr>
            <a:spLocks noGrp="1"/>
          </p:cNvSpPr>
          <p:nvPr>
            <p:ph type="sldNum" sz="quarter" idx="12"/>
          </p:nvPr>
        </p:nvSpPr>
        <p:spPr/>
        <p:txBody>
          <a:bodyPr/>
          <a:lstStyle/>
          <a:p>
            <a:fld id="{ACA26DB6-E86F-40BE-A06B-714F031D823D}" type="slidenum">
              <a:rPr lang="en-US" smtClean="0"/>
              <a:t>‹#›</a:t>
            </a:fld>
            <a:endParaRPr lang="en-US"/>
          </a:p>
        </p:txBody>
      </p:sp>
    </p:spTree>
    <p:extLst>
      <p:ext uri="{BB962C8B-B14F-4D97-AF65-F5344CB8AC3E}">
        <p14:creationId xmlns:p14="http://schemas.microsoft.com/office/powerpoint/2010/main" val="1745815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4723788-720C-45F6-A8E4-AC191DDAA642}"/>
              </a:ext>
            </a:extLst>
          </p:cNvPr>
          <p:cNvPicPr>
            <a:picLocks noChangeAspect="1"/>
          </p:cNvPicPr>
          <p:nvPr/>
        </p:nvPicPr>
        <p:blipFill rotWithShape="1">
          <a:blip r:embed="rId2">
            <a:extLst>
              <a:ext uri="{28A0092B-C50C-407E-A947-70E740481C1C}">
                <a14:useLocalDpi xmlns:a14="http://schemas.microsoft.com/office/drawing/2010/main" val="0"/>
              </a:ext>
            </a:extLst>
          </a:blip>
          <a:srcRect b="44093"/>
          <a:stretch/>
        </p:blipFill>
        <p:spPr>
          <a:xfrm>
            <a:off x="0" y="1"/>
            <a:ext cx="9144000" cy="2252546"/>
          </a:xfrm>
          <a:prstGeom prst="rect">
            <a:avLst/>
          </a:prstGeom>
        </p:spPr>
      </p:pic>
      <p:sp>
        <p:nvSpPr>
          <p:cNvPr id="2" name="Date Placeholder 1">
            <a:extLst>
              <a:ext uri="{FF2B5EF4-FFF2-40B4-BE49-F238E27FC236}">
                <a16:creationId xmlns:a16="http://schemas.microsoft.com/office/drawing/2014/main" id="{C344E11E-319C-4B0A-A5F6-5B4FA192C049}"/>
              </a:ext>
            </a:extLst>
          </p:cNvPr>
          <p:cNvSpPr>
            <a:spLocks noGrp="1"/>
          </p:cNvSpPr>
          <p:nvPr>
            <p:ph type="dt" sz="half" idx="10"/>
          </p:nvPr>
        </p:nvSpPr>
        <p:spPr/>
        <p:txBody>
          <a:bodyPr/>
          <a:lstStyle/>
          <a:p>
            <a:fld id="{66E091EB-03CD-4B47-A7CB-6570A16DF75D}" type="datetimeFigureOut">
              <a:rPr lang="en-US" smtClean="0"/>
              <a:t>9/3/2019</a:t>
            </a:fld>
            <a:endParaRPr lang="en-US"/>
          </a:p>
        </p:txBody>
      </p:sp>
      <p:sp>
        <p:nvSpPr>
          <p:cNvPr id="3" name="Footer Placeholder 2">
            <a:extLst>
              <a:ext uri="{FF2B5EF4-FFF2-40B4-BE49-F238E27FC236}">
                <a16:creationId xmlns:a16="http://schemas.microsoft.com/office/drawing/2014/main" id="{EE6363FB-11FA-488B-B82F-5347478A7F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C74586-1ABF-49EA-9DB6-E49C82D2DCF7}"/>
              </a:ext>
            </a:extLst>
          </p:cNvPr>
          <p:cNvSpPr>
            <a:spLocks noGrp="1"/>
          </p:cNvSpPr>
          <p:nvPr>
            <p:ph type="sldNum" sz="quarter" idx="12"/>
          </p:nvPr>
        </p:nvSpPr>
        <p:spPr/>
        <p:txBody>
          <a:bodyPr/>
          <a:lstStyle/>
          <a:p>
            <a:fld id="{ACA26DB6-E86F-40BE-A06B-714F031D823D}" type="slidenum">
              <a:rPr lang="en-US" smtClean="0"/>
              <a:t>‹#›</a:t>
            </a:fld>
            <a:endParaRPr lang="en-US"/>
          </a:p>
        </p:txBody>
      </p:sp>
    </p:spTree>
    <p:extLst>
      <p:ext uri="{BB962C8B-B14F-4D97-AF65-F5344CB8AC3E}">
        <p14:creationId xmlns:p14="http://schemas.microsoft.com/office/powerpoint/2010/main" val="36789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9382CA1-69C0-459B-8BD9-81CFEB3BC0DF}"/>
              </a:ext>
            </a:extLst>
          </p:cNvPr>
          <p:cNvPicPr>
            <a:picLocks noChangeAspect="1"/>
          </p:cNvPicPr>
          <p:nvPr/>
        </p:nvPicPr>
        <p:blipFill rotWithShape="1">
          <a:blip r:embed="rId2">
            <a:extLst>
              <a:ext uri="{28A0092B-C50C-407E-A947-70E740481C1C}">
                <a14:useLocalDpi xmlns:a14="http://schemas.microsoft.com/office/drawing/2010/main" val="0"/>
              </a:ext>
            </a:extLst>
          </a:blip>
          <a:srcRect b="44093"/>
          <a:stretch/>
        </p:blipFill>
        <p:spPr>
          <a:xfrm>
            <a:off x="0" y="1"/>
            <a:ext cx="9144000" cy="2252546"/>
          </a:xfrm>
          <a:prstGeom prst="rect">
            <a:avLst/>
          </a:prstGeom>
        </p:spPr>
      </p:pic>
      <p:sp>
        <p:nvSpPr>
          <p:cNvPr id="2" name="Title 1">
            <a:extLst>
              <a:ext uri="{FF2B5EF4-FFF2-40B4-BE49-F238E27FC236}">
                <a16:creationId xmlns:a16="http://schemas.microsoft.com/office/drawing/2014/main" id="{CEFDC806-1A5B-4E85-95A9-8168E44672F5}"/>
              </a:ext>
            </a:extLst>
          </p:cNvPr>
          <p:cNvSpPr>
            <a:spLocks noGrp="1"/>
          </p:cNvSpPr>
          <p:nvPr>
            <p:ph type="title"/>
          </p:nvPr>
        </p:nvSpPr>
        <p:spPr>
          <a:xfrm>
            <a:off x="629841" y="987424"/>
            <a:ext cx="2949178" cy="1399314"/>
          </a:xfrm>
        </p:spPr>
        <p:txBody>
          <a:bodyPr anchor="b"/>
          <a:lstStyle>
            <a:lvl1pPr>
              <a:defRPr sz="2400" b="1">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952FD955-4B88-444E-A7F2-F540094483A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64D272-4A31-497D-816A-D6A876FEA3D0}"/>
              </a:ext>
            </a:extLst>
          </p:cNvPr>
          <p:cNvSpPr>
            <a:spLocks noGrp="1"/>
          </p:cNvSpPr>
          <p:nvPr>
            <p:ph type="body" sz="half" idx="2"/>
          </p:nvPr>
        </p:nvSpPr>
        <p:spPr>
          <a:xfrm>
            <a:off x="629841" y="2386739"/>
            <a:ext cx="2949178" cy="348224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8DE4D2F5-5275-4D3C-BD9D-CB372420D288}"/>
              </a:ext>
            </a:extLst>
          </p:cNvPr>
          <p:cNvSpPr>
            <a:spLocks noGrp="1"/>
          </p:cNvSpPr>
          <p:nvPr>
            <p:ph type="dt" sz="half" idx="10"/>
          </p:nvPr>
        </p:nvSpPr>
        <p:spPr/>
        <p:txBody>
          <a:bodyPr/>
          <a:lstStyle/>
          <a:p>
            <a:fld id="{66E091EB-03CD-4B47-A7CB-6570A16DF75D}" type="datetimeFigureOut">
              <a:rPr lang="en-US" smtClean="0"/>
              <a:t>9/3/2019</a:t>
            </a:fld>
            <a:endParaRPr lang="en-US"/>
          </a:p>
        </p:txBody>
      </p:sp>
      <p:sp>
        <p:nvSpPr>
          <p:cNvPr id="6" name="Footer Placeholder 5">
            <a:extLst>
              <a:ext uri="{FF2B5EF4-FFF2-40B4-BE49-F238E27FC236}">
                <a16:creationId xmlns:a16="http://schemas.microsoft.com/office/drawing/2014/main" id="{DB97E0DE-6981-4226-8893-6598E4577E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6F6F8B-4D2A-4FDA-B9F5-78CA28EBA58C}"/>
              </a:ext>
            </a:extLst>
          </p:cNvPr>
          <p:cNvSpPr>
            <a:spLocks noGrp="1"/>
          </p:cNvSpPr>
          <p:nvPr>
            <p:ph type="sldNum" sz="quarter" idx="12"/>
          </p:nvPr>
        </p:nvSpPr>
        <p:spPr/>
        <p:txBody>
          <a:bodyPr/>
          <a:lstStyle/>
          <a:p>
            <a:fld id="{ACA26DB6-E86F-40BE-A06B-714F031D823D}" type="slidenum">
              <a:rPr lang="en-US" smtClean="0"/>
              <a:t>‹#›</a:t>
            </a:fld>
            <a:endParaRPr lang="en-US"/>
          </a:p>
        </p:txBody>
      </p:sp>
    </p:spTree>
    <p:extLst>
      <p:ext uri="{BB962C8B-B14F-4D97-AF65-F5344CB8AC3E}">
        <p14:creationId xmlns:p14="http://schemas.microsoft.com/office/powerpoint/2010/main" val="42557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83C0997-C2EF-409B-A8CE-772E61046CAA}"/>
              </a:ext>
            </a:extLst>
          </p:cNvPr>
          <p:cNvPicPr>
            <a:picLocks noChangeAspect="1"/>
          </p:cNvPicPr>
          <p:nvPr/>
        </p:nvPicPr>
        <p:blipFill rotWithShape="1">
          <a:blip r:embed="rId2">
            <a:extLst>
              <a:ext uri="{28A0092B-C50C-407E-A947-70E740481C1C}">
                <a14:useLocalDpi xmlns:a14="http://schemas.microsoft.com/office/drawing/2010/main" val="0"/>
              </a:ext>
            </a:extLst>
          </a:blip>
          <a:srcRect b="44093"/>
          <a:stretch/>
        </p:blipFill>
        <p:spPr>
          <a:xfrm>
            <a:off x="0" y="1"/>
            <a:ext cx="9144000" cy="2252546"/>
          </a:xfrm>
          <a:prstGeom prst="rect">
            <a:avLst/>
          </a:prstGeom>
        </p:spPr>
      </p:pic>
      <p:sp>
        <p:nvSpPr>
          <p:cNvPr id="2" name="Title 1">
            <a:extLst>
              <a:ext uri="{FF2B5EF4-FFF2-40B4-BE49-F238E27FC236}">
                <a16:creationId xmlns:a16="http://schemas.microsoft.com/office/drawing/2014/main" id="{0546E46B-CCC5-4430-84C5-901F51008573}"/>
              </a:ext>
            </a:extLst>
          </p:cNvPr>
          <p:cNvSpPr>
            <a:spLocks noGrp="1"/>
          </p:cNvSpPr>
          <p:nvPr>
            <p:ph type="title"/>
          </p:nvPr>
        </p:nvSpPr>
        <p:spPr>
          <a:xfrm>
            <a:off x="629841" y="1162373"/>
            <a:ext cx="2949178" cy="895026"/>
          </a:xfrm>
        </p:spPr>
        <p:txBody>
          <a:bodyPr anchor="b"/>
          <a:lstStyle>
            <a:lvl1pPr>
              <a:defRPr sz="2400" b="1">
                <a:latin typeface="+mn-lt"/>
              </a:defRPr>
            </a:lvl1pPr>
          </a:lstStyle>
          <a:p>
            <a:r>
              <a:rPr lang="en-US" dirty="0"/>
              <a:t>Click to edit Master title style</a:t>
            </a:r>
          </a:p>
        </p:txBody>
      </p:sp>
      <p:sp>
        <p:nvSpPr>
          <p:cNvPr id="3" name="Picture Placeholder 2">
            <a:extLst>
              <a:ext uri="{FF2B5EF4-FFF2-40B4-BE49-F238E27FC236}">
                <a16:creationId xmlns:a16="http://schemas.microsoft.com/office/drawing/2014/main" id="{2394C907-FC0C-45D0-9054-343CC58AEB40}"/>
              </a:ext>
            </a:extLst>
          </p:cNvPr>
          <p:cNvSpPr>
            <a:spLocks noGrp="1"/>
          </p:cNvSpPr>
          <p:nvPr>
            <p:ph type="pic" idx="1"/>
          </p:nvPr>
        </p:nvSpPr>
        <p:spPr>
          <a:xfrm>
            <a:off x="3887391" y="1162374"/>
            <a:ext cx="4629150" cy="469867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a:extLst>
              <a:ext uri="{FF2B5EF4-FFF2-40B4-BE49-F238E27FC236}">
                <a16:creationId xmlns:a16="http://schemas.microsoft.com/office/drawing/2014/main" id="{78137B84-C239-446F-8C0B-ED39F318A34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1C5324A8-70B6-4EEE-A6E5-85907E14AEA6}"/>
              </a:ext>
            </a:extLst>
          </p:cNvPr>
          <p:cNvSpPr>
            <a:spLocks noGrp="1"/>
          </p:cNvSpPr>
          <p:nvPr>
            <p:ph type="dt" sz="half" idx="10"/>
          </p:nvPr>
        </p:nvSpPr>
        <p:spPr/>
        <p:txBody>
          <a:bodyPr/>
          <a:lstStyle/>
          <a:p>
            <a:fld id="{66E091EB-03CD-4B47-A7CB-6570A16DF75D}" type="datetimeFigureOut">
              <a:rPr lang="en-US" smtClean="0"/>
              <a:t>9/3/2019</a:t>
            </a:fld>
            <a:endParaRPr lang="en-US"/>
          </a:p>
        </p:txBody>
      </p:sp>
      <p:sp>
        <p:nvSpPr>
          <p:cNvPr id="6" name="Footer Placeholder 5">
            <a:extLst>
              <a:ext uri="{FF2B5EF4-FFF2-40B4-BE49-F238E27FC236}">
                <a16:creationId xmlns:a16="http://schemas.microsoft.com/office/drawing/2014/main" id="{8AD071A4-0F5C-46CC-A800-709C4F5773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C8A683-3FA3-4C77-A271-DB75FA547ACA}"/>
              </a:ext>
            </a:extLst>
          </p:cNvPr>
          <p:cNvSpPr>
            <a:spLocks noGrp="1"/>
          </p:cNvSpPr>
          <p:nvPr>
            <p:ph type="sldNum" sz="quarter" idx="12"/>
          </p:nvPr>
        </p:nvSpPr>
        <p:spPr/>
        <p:txBody>
          <a:bodyPr/>
          <a:lstStyle/>
          <a:p>
            <a:fld id="{ACA26DB6-E86F-40BE-A06B-714F031D823D}" type="slidenum">
              <a:rPr lang="en-US" smtClean="0"/>
              <a:t>‹#›</a:t>
            </a:fld>
            <a:endParaRPr lang="en-US"/>
          </a:p>
        </p:txBody>
      </p:sp>
    </p:spTree>
    <p:extLst>
      <p:ext uri="{BB962C8B-B14F-4D97-AF65-F5344CB8AC3E}">
        <p14:creationId xmlns:p14="http://schemas.microsoft.com/office/powerpoint/2010/main" val="202175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EE219DF-456C-41A8-ADC5-6D028859A9A8}"/>
              </a:ext>
            </a:extLst>
          </p:cNvPr>
          <p:cNvPicPr>
            <a:picLocks noChangeAspect="1"/>
          </p:cNvPicPr>
          <p:nvPr/>
        </p:nvPicPr>
        <p:blipFill rotWithShape="1">
          <a:blip r:embed="rId13">
            <a:extLst>
              <a:ext uri="{28A0092B-C50C-407E-A947-70E740481C1C}">
                <a14:useLocalDpi xmlns:a14="http://schemas.microsoft.com/office/drawing/2010/main" val="0"/>
              </a:ext>
            </a:extLst>
          </a:blip>
          <a:srcRect b="44093"/>
          <a:stretch/>
        </p:blipFill>
        <p:spPr>
          <a:xfrm>
            <a:off x="0" y="-55210"/>
            <a:ext cx="9144000" cy="2252546"/>
          </a:xfrm>
          <a:prstGeom prst="rect">
            <a:avLst/>
          </a:prstGeom>
        </p:spPr>
      </p:pic>
      <p:sp>
        <p:nvSpPr>
          <p:cNvPr id="2" name="Title Placeholder 1">
            <a:extLst>
              <a:ext uri="{FF2B5EF4-FFF2-40B4-BE49-F238E27FC236}">
                <a16:creationId xmlns:a16="http://schemas.microsoft.com/office/drawing/2014/main" id="{83525F0E-8267-47B8-9C89-6ACC245EA18E}"/>
              </a:ext>
            </a:extLst>
          </p:cNvPr>
          <p:cNvSpPr>
            <a:spLocks noGrp="1"/>
          </p:cNvSpPr>
          <p:nvPr>
            <p:ph type="title"/>
          </p:nvPr>
        </p:nvSpPr>
        <p:spPr>
          <a:xfrm>
            <a:off x="628650" y="1250452"/>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48EFF3-B895-4309-84AE-90A7C2BAE789}"/>
              </a:ext>
            </a:extLst>
          </p:cNvPr>
          <p:cNvSpPr>
            <a:spLocks noGrp="1"/>
          </p:cNvSpPr>
          <p:nvPr>
            <p:ph type="body" idx="1"/>
          </p:nvPr>
        </p:nvSpPr>
        <p:spPr>
          <a:xfrm>
            <a:off x="628650" y="2665708"/>
            <a:ext cx="7886700" cy="351125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E9213F-6AC6-4955-8298-022EDD8FCBE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6E091EB-03CD-4B47-A7CB-6570A16DF75D}" type="datetimeFigureOut">
              <a:rPr lang="en-US" smtClean="0"/>
              <a:t>9/3/2019</a:t>
            </a:fld>
            <a:endParaRPr lang="en-US"/>
          </a:p>
        </p:txBody>
      </p:sp>
      <p:sp>
        <p:nvSpPr>
          <p:cNvPr id="5" name="Footer Placeholder 4">
            <a:extLst>
              <a:ext uri="{FF2B5EF4-FFF2-40B4-BE49-F238E27FC236}">
                <a16:creationId xmlns:a16="http://schemas.microsoft.com/office/drawing/2014/main" id="{571E2270-44B2-452D-A5A2-9078930DD73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4B897C-F8DF-4F9F-959C-BDEA726F239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A26DB6-E86F-40BE-A06B-714F031D823D}" type="slidenum">
              <a:rPr lang="en-US" smtClean="0"/>
              <a:t>‹#›</a:t>
            </a:fld>
            <a:endParaRPr lang="en-US"/>
          </a:p>
        </p:txBody>
      </p:sp>
    </p:spTree>
    <p:extLst>
      <p:ext uri="{BB962C8B-B14F-4D97-AF65-F5344CB8AC3E}">
        <p14:creationId xmlns:p14="http://schemas.microsoft.com/office/powerpoint/2010/main" val="35867015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95400"/>
            <a:ext cx="7772400" cy="1829761"/>
          </a:xfrm>
        </p:spPr>
        <p:txBody>
          <a:bodyPr>
            <a:normAutofit/>
          </a:bodyPr>
          <a:lstStyle/>
          <a:p>
            <a:r>
              <a:rPr lang="en-US" b="1" dirty="0"/>
              <a:t>SCDD and SSAN MOU (Memo of Understanding)</a:t>
            </a:r>
          </a:p>
        </p:txBody>
      </p:sp>
      <p:sp>
        <p:nvSpPr>
          <p:cNvPr id="3" name="Subtitle 2"/>
          <p:cNvSpPr>
            <a:spLocks noGrp="1"/>
          </p:cNvSpPr>
          <p:nvPr>
            <p:ph type="subTitle" idx="1"/>
          </p:nvPr>
        </p:nvSpPr>
        <p:spPr>
          <a:xfrm>
            <a:off x="2743200" y="4419600"/>
            <a:ext cx="4572000" cy="1829762"/>
          </a:xfrm>
        </p:spPr>
        <p:txBody>
          <a:bodyPr numCol="1" anchor="b">
            <a:noAutofit/>
          </a:bodyPr>
          <a:lstStyle/>
          <a:p>
            <a:pPr algn="l">
              <a:lnSpc>
                <a:spcPct val="200000"/>
              </a:lnSpc>
            </a:pPr>
            <a:r>
              <a:rPr lang="en-US" sz="2800" dirty="0"/>
              <a:t>Presented by:</a:t>
            </a:r>
          </a:p>
          <a:p>
            <a:pPr algn="l"/>
            <a:r>
              <a:rPr lang="en-US" sz="2800" dirty="0"/>
              <a:t>Aaron Carruthers</a:t>
            </a:r>
          </a:p>
          <a:p>
            <a:pPr algn="l"/>
            <a:r>
              <a:rPr lang="en-US" sz="2800" dirty="0"/>
              <a:t>Executive Director</a:t>
            </a:r>
          </a:p>
          <a:p>
            <a:pPr algn="l"/>
            <a:r>
              <a:rPr lang="en-US" sz="2800" dirty="0"/>
              <a:t>State Council on Developmental Disabilities </a:t>
            </a:r>
          </a:p>
        </p:txBody>
      </p:sp>
    </p:spTree>
    <p:extLst>
      <p:ext uri="{BB962C8B-B14F-4D97-AF65-F5344CB8AC3E}">
        <p14:creationId xmlns:p14="http://schemas.microsoft.com/office/powerpoint/2010/main" val="3969543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7629" y="631959"/>
            <a:ext cx="7886700" cy="1084881"/>
          </a:xfrm>
        </p:spPr>
        <p:txBody>
          <a:bodyPr>
            <a:normAutofit/>
          </a:bodyPr>
          <a:lstStyle/>
          <a:p>
            <a:r>
              <a:rPr lang="en-US" b="1" dirty="0">
                <a:latin typeface="+mn-lt"/>
              </a:rPr>
              <a:t>4. Roles and Responsibilities</a:t>
            </a:r>
          </a:p>
        </p:txBody>
      </p:sp>
      <p:sp>
        <p:nvSpPr>
          <p:cNvPr id="2" name="Content Placeholder 1"/>
          <p:cNvSpPr>
            <a:spLocks noGrp="1"/>
          </p:cNvSpPr>
          <p:nvPr>
            <p:ph idx="1"/>
          </p:nvPr>
        </p:nvSpPr>
        <p:spPr>
          <a:xfrm>
            <a:off x="599746" y="1524000"/>
            <a:ext cx="7886700" cy="4007200"/>
          </a:xfrm>
        </p:spPr>
        <p:txBody>
          <a:bodyPr>
            <a:noAutofit/>
          </a:bodyPr>
          <a:lstStyle/>
          <a:p>
            <a:pPr marL="0" indent="0">
              <a:spcAft>
                <a:spcPts val="1200"/>
              </a:spcAft>
              <a:buNone/>
            </a:pPr>
            <a:r>
              <a:rPr lang="en-US" sz="2600" dirty="0"/>
              <a:t>This section covers:</a:t>
            </a:r>
          </a:p>
          <a:p>
            <a:pPr>
              <a:spcAft>
                <a:spcPts val="1200"/>
              </a:spcAft>
            </a:pPr>
            <a:r>
              <a:rPr lang="en-US" sz="2600" dirty="0"/>
              <a:t>Make-up of SSAN Membership</a:t>
            </a:r>
          </a:p>
          <a:p>
            <a:pPr>
              <a:spcAft>
                <a:spcPts val="1200"/>
              </a:spcAft>
            </a:pPr>
            <a:r>
              <a:rPr lang="en-US" sz="2600" dirty="0"/>
              <a:t>SSAN Membership Process </a:t>
            </a:r>
          </a:p>
          <a:p>
            <a:pPr>
              <a:spcAft>
                <a:spcPts val="1200"/>
              </a:spcAft>
            </a:pPr>
            <a:r>
              <a:rPr lang="en-US" sz="2600" dirty="0"/>
              <a:t>SCDD working with members to develop trainings </a:t>
            </a:r>
          </a:p>
          <a:p>
            <a:pPr>
              <a:spcAft>
                <a:spcPts val="1200"/>
              </a:spcAft>
            </a:pPr>
            <a:r>
              <a:rPr lang="en-US" sz="2600" dirty="0"/>
              <a:t>The role of the SCDD Self-Advocacy Coordinator</a:t>
            </a:r>
          </a:p>
          <a:p>
            <a:pPr>
              <a:spcAft>
                <a:spcPts val="1200"/>
              </a:spcAft>
            </a:pPr>
            <a:r>
              <a:rPr lang="en-US" sz="2600" dirty="0"/>
              <a:t>The role of the SCDD Regional Offices with SSAN </a:t>
            </a:r>
          </a:p>
          <a:p>
            <a:pPr>
              <a:spcAft>
                <a:spcPts val="1200"/>
              </a:spcAft>
            </a:pPr>
            <a:r>
              <a:rPr lang="en-US" sz="2600" dirty="0"/>
              <a:t>Types of updates and trainings SCDD can provide SSAN </a:t>
            </a:r>
          </a:p>
          <a:p>
            <a:pPr lvl="1">
              <a:spcAft>
                <a:spcPts val="1200"/>
              </a:spcAft>
            </a:pPr>
            <a:r>
              <a:rPr lang="en-US" sz="2600" dirty="0"/>
              <a:t>Legislative </a:t>
            </a:r>
          </a:p>
          <a:p>
            <a:pPr lvl="1">
              <a:spcAft>
                <a:spcPts val="1200"/>
              </a:spcAft>
            </a:pPr>
            <a:r>
              <a:rPr lang="en-US" sz="2600" dirty="0"/>
              <a:t>Agency update </a:t>
            </a:r>
          </a:p>
        </p:txBody>
      </p:sp>
    </p:spTree>
    <p:extLst>
      <p:ext uri="{BB962C8B-B14F-4D97-AF65-F5344CB8AC3E}">
        <p14:creationId xmlns:p14="http://schemas.microsoft.com/office/powerpoint/2010/main" val="3126832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latin typeface="+mn-lt"/>
              </a:rPr>
              <a:t>4.Roles and Responsibilities </a:t>
            </a:r>
            <a:r>
              <a:rPr lang="en-US" sz="3600" b="0" dirty="0"/>
              <a:t>(continued)</a:t>
            </a:r>
            <a:r>
              <a:rPr lang="en-US" b="1" dirty="0">
                <a:latin typeface="+mn-lt"/>
              </a:rPr>
              <a:t> </a:t>
            </a:r>
          </a:p>
        </p:txBody>
      </p:sp>
      <p:sp>
        <p:nvSpPr>
          <p:cNvPr id="2" name="Content Placeholder 1"/>
          <p:cNvSpPr>
            <a:spLocks noGrp="1"/>
          </p:cNvSpPr>
          <p:nvPr>
            <p:ph idx="1"/>
          </p:nvPr>
        </p:nvSpPr>
        <p:spPr/>
        <p:txBody>
          <a:bodyPr>
            <a:normAutofit fontScale="92500"/>
          </a:bodyPr>
          <a:lstStyle/>
          <a:p>
            <a:r>
              <a:rPr lang="en-US" sz="2800" dirty="0"/>
              <a:t>SCDD will coordinate and fund SSAN quarterly meetings.</a:t>
            </a:r>
          </a:p>
          <a:p>
            <a:pPr lvl="1"/>
            <a:r>
              <a:rPr lang="en-US" sz="2400" dirty="0"/>
              <a:t>Typical meeting cost around $15,000.</a:t>
            </a:r>
          </a:p>
          <a:p>
            <a:pPr marL="393192" lvl="1" indent="0">
              <a:buNone/>
            </a:pPr>
            <a:endParaRPr lang="en-US" sz="2400" dirty="0"/>
          </a:p>
          <a:p>
            <a:r>
              <a:rPr lang="en-US" sz="2800" dirty="0"/>
              <a:t>SCDD will review the SSAN annual budget with SSAN leadership and provide an update to members.</a:t>
            </a:r>
          </a:p>
          <a:p>
            <a:pPr marL="109728" indent="0">
              <a:buNone/>
            </a:pPr>
            <a:endParaRPr lang="en-US" sz="2800" dirty="0"/>
          </a:p>
          <a:p>
            <a:r>
              <a:rPr lang="en-US" sz="2800" dirty="0"/>
              <a:t>All SSAN meetings will operate under Robert’s Rules and comply with California’s open meeting policies and Bagley Keene Act.</a:t>
            </a:r>
          </a:p>
          <a:p>
            <a:endParaRPr lang="en-US" dirty="0"/>
          </a:p>
          <a:p>
            <a:endParaRPr lang="en-US" dirty="0"/>
          </a:p>
        </p:txBody>
      </p:sp>
    </p:spTree>
    <p:extLst>
      <p:ext uri="{BB962C8B-B14F-4D97-AF65-F5344CB8AC3E}">
        <p14:creationId xmlns:p14="http://schemas.microsoft.com/office/powerpoint/2010/main" val="1785778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5. Reporting</a:t>
            </a:r>
          </a:p>
        </p:txBody>
      </p:sp>
      <p:sp>
        <p:nvSpPr>
          <p:cNvPr id="2" name="Content Placeholder 1"/>
          <p:cNvSpPr>
            <a:spLocks noGrp="1"/>
          </p:cNvSpPr>
          <p:nvPr>
            <p:ph idx="1"/>
          </p:nvPr>
        </p:nvSpPr>
        <p:spPr>
          <a:xfrm>
            <a:off x="628650" y="2169762"/>
            <a:ext cx="7886700" cy="4307237"/>
          </a:xfrm>
        </p:spPr>
        <p:txBody>
          <a:bodyPr>
            <a:normAutofit fontScale="92500" lnSpcReduction="10000"/>
          </a:bodyPr>
          <a:lstStyle/>
          <a:p>
            <a:r>
              <a:rPr lang="en-US" sz="2800" dirty="0"/>
              <a:t>SSAN members will provide SSAN and SCDD with Membership Reports, designed to track their community outreach.</a:t>
            </a:r>
          </a:p>
          <a:p>
            <a:pPr marL="109728" indent="0">
              <a:buNone/>
            </a:pPr>
            <a:endParaRPr lang="en-US" sz="2800" dirty="0"/>
          </a:p>
          <a:p>
            <a:r>
              <a:rPr lang="en-US" sz="2800" dirty="0"/>
              <a:t>SSAN will produce a quarterly newsletter highlighting actions taken and issues of concern.</a:t>
            </a:r>
          </a:p>
          <a:p>
            <a:endParaRPr lang="en-US" sz="2800" dirty="0"/>
          </a:p>
          <a:p>
            <a:r>
              <a:rPr lang="en-US" sz="2800" dirty="0"/>
              <a:t> SSAN workgroups will report their activities at quarterly meeting.</a:t>
            </a:r>
          </a:p>
          <a:p>
            <a:endParaRPr lang="en-US" sz="2800" dirty="0"/>
          </a:p>
          <a:p>
            <a:r>
              <a:rPr lang="en-US" sz="2800" dirty="0"/>
              <a:t>SSAN Annual Reports will be produced.</a:t>
            </a:r>
          </a:p>
        </p:txBody>
      </p:sp>
    </p:spTree>
    <p:extLst>
      <p:ext uri="{BB962C8B-B14F-4D97-AF65-F5344CB8AC3E}">
        <p14:creationId xmlns:p14="http://schemas.microsoft.com/office/powerpoint/2010/main" val="442399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6. SCDD Support</a:t>
            </a:r>
          </a:p>
        </p:txBody>
      </p:sp>
      <p:sp>
        <p:nvSpPr>
          <p:cNvPr id="2" name="Content Placeholder 1"/>
          <p:cNvSpPr>
            <a:spLocks noGrp="1"/>
          </p:cNvSpPr>
          <p:nvPr>
            <p:ph idx="1"/>
          </p:nvPr>
        </p:nvSpPr>
        <p:spPr/>
        <p:txBody>
          <a:bodyPr>
            <a:normAutofit lnSpcReduction="10000"/>
          </a:bodyPr>
          <a:lstStyle/>
          <a:p>
            <a:r>
              <a:rPr lang="en-US" sz="2800" dirty="0"/>
              <a:t>SSAN is a project of SCDD, and SCDD recognizes the importance of supporting this project.</a:t>
            </a:r>
            <a:endParaRPr lang="en-US" sz="2800" b="1" u="sng" dirty="0"/>
          </a:p>
          <a:p>
            <a:endParaRPr lang="en-US" sz="2800" b="1" u="sng" dirty="0"/>
          </a:p>
          <a:p>
            <a:r>
              <a:rPr lang="en-US" sz="2800" dirty="0"/>
              <a:t>SCDD funding is not guaranteed by the MOU.</a:t>
            </a:r>
          </a:p>
          <a:p>
            <a:endParaRPr lang="en-US" sz="2800" dirty="0"/>
          </a:p>
          <a:p>
            <a:r>
              <a:rPr lang="en-US" sz="2800" dirty="0"/>
              <a:t>The budget for SSAN is determined by SCDD.</a:t>
            </a:r>
          </a:p>
          <a:p>
            <a:endParaRPr lang="en-US" sz="2800" dirty="0"/>
          </a:p>
          <a:p>
            <a:r>
              <a:rPr lang="en-US" sz="2800" dirty="0"/>
              <a:t>SCDD has the authority to award a contract to a third party to provide services to SSAN.</a:t>
            </a:r>
          </a:p>
        </p:txBody>
      </p:sp>
    </p:spTree>
    <p:extLst>
      <p:ext uri="{BB962C8B-B14F-4D97-AF65-F5344CB8AC3E}">
        <p14:creationId xmlns:p14="http://schemas.microsoft.com/office/powerpoint/2010/main" val="2261662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7. Termination and Review</a:t>
            </a:r>
          </a:p>
        </p:txBody>
      </p:sp>
      <p:sp>
        <p:nvSpPr>
          <p:cNvPr id="2" name="Content Placeholder 1"/>
          <p:cNvSpPr>
            <a:spLocks noGrp="1"/>
          </p:cNvSpPr>
          <p:nvPr>
            <p:ph idx="1"/>
          </p:nvPr>
        </p:nvSpPr>
        <p:spPr/>
        <p:txBody>
          <a:bodyPr>
            <a:normAutofit/>
          </a:bodyPr>
          <a:lstStyle/>
          <a:p>
            <a:r>
              <a:rPr lang="en-US" sz="2800" dirty="0"/>
              <a:t>Either SCDD or SSAN can terminate the MOU.</a:t>
            </a:r>
          </a:p>
          <a:p>
            <a:endParaRPr lang="en-US" sz="2800"/>
          </a:p>
          <a:p>
            <a:r>
              <a:rPr lang="en-US" sz="2800"/>
              <a:t>30 </a:t>
            </a:r>
            <a:r>
              <a:rPr lang="en-US" sz="2800" dirty="0"/>
              <a:t>days notification must be given.</a:t>
            </a:r>
          </a:p>
          <a:p>
            <a:pPr marL="393192" lvl="1" indent="0">
              <a:buNone/>
            </a:pPr>
            <a:endParaRPr lang="en-US" sz="3200" dirty="0"/>
          </a:p>
          <a:p>
            <a:r>
              <a:rPr lang="en-US" sz="2800" dirty="0"/>
              <a:t>This agreement will be reviewed every three (3) years.</a:t>
            </a:r>
          </a:p>
          <a:p>
            <a:pPr marL="109728" indent="0">
              <a:buNone/>
            </a:pPr>
            <a:endParaRPr lang="en-US" sz="2800" dirty="0"/>
          </a:p>
          <a:p>
            <a:pPr marL="109728" indent="0">
              <a:buNone/>
            </a:pPr>
            <a:endParaRPr lang="en-US" dirty="0"/>
          </a:p>
        </p:txBody>
      </p:sp>
    </p:spTree>
    <p:extLst>
      <p:ext uri="{BB962C8B-B14F-4D97-AF65-F5344CB8AC3E}">
        <p14:creationId xmlns:p14="http://schemas.microsoft.com/office/powerpoint/2010/main" val="2294041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8. Changes to the MOU</a:t>
            </a:r>
          </a:p>
        </p:txBody>
      </p:sp>
      <p:sp>
        <p:nvSpPr>
          <p:cNvPr id="2" name="Content Placeholder 1"/>
          <p:cNvSpPr>
            <a:spLocks noGrp="1"/>
          </p:cNvSpPr>
          <p:nvPr>
            <p:ph idx="1"/>
          </p:nvPr>
        </p:nvSpPr>
        <p:spPr/>
        <p:txBody>
          <a:bodyPr>
            <a:normAutofit/>
          </a:bodyPr>
          <a:lstStyle/>
          <a:p>
            <a:endParaRPr lang="en-US" sz="3200" dirty="0"/>
          </a:p>
          <a:p>
            <a:r>
              <a:rPr lang="en-US" sz="3200" dirty="0"/>
              <a:t>Any changes to the MOU must be submitted and approved by the majority of both the State Council on Developmental Disabilities and the Statewide Self-Advocacy Network.</a:t>
            </a:r>
          </a:p>
        </p:txBody>
      </p:sp>
    </p:spTree>
    <p:extLst>
      <p:ext uri="{BB962C8B-B14F-4D97-AF65-F5344CB8AC3E}">
        <p14:creationId xmlns:p14="http://schemas.microsoft.com/office/powerpoint/2010/main" val="323943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Introduction</a:t>
            </a:r>
          </a:p>
        </p:txBody>
      </p:sp>
      <p:sp>
        <p:nvSpPr>
          <p:cNvPr id="2" name="Content Placeholder 1"/>
          <p:cNvSpPr>
            <a:spLocks noGrp="1"/>
          </p:cNvSpPr>
          <p:nvPr>
            <p:ph idx="1"/>
          </p:nvPr>
        </p:nvSpPr>
        <p:spPr/>
        <p:txBody>
          <a:bodyPr>
            <a:normAutofit/>
          </a:bodyPr>
          <a:lstStyle/>
          <a:p>
            <a:pPr marL="0" indent="0">
              <a:buNone/>
            </a:pPr>
            <a:r>
              <a:rPr lang="en-US" sz="3200" dirty="0"/>
              <a:t>This Memorandum of Understanding (MOU) defines the relationship between the Statewide Self Advocacy Network (SSAN) and the State Council on Developmental Disabilities (SCDD).  The purpose is to clarify the roles, responsibilities and expectations of both groups in order to facilitate a working relationship which benefits both parties.</a:t>
            </a:r>
          </a:p>
        </p:txBody>
      </p:sp>
    </p:spTree>
    <p:extLst>
      <p:ext uri="{BB962C8B-B14F-4D97-AF65-F5344CB8AC3E}">
        <p14:creationId xmlns:p14="http://schemas.microsoft.com/office/powerpoint/2010/main" val="188361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I.1-1.2 Background</a:t>
            </a:r>
          </a:p>
        </p:txBody>
      </p:sp>
      <p:sp>
        <p:nvSpPr>
          <p:cNvPr id="2" name="Content Placeholder 1"/>
          <p:cNvSpPr>
            <a:spLocks noGrp="1"/>
          </p:cNvSpPr>
          <p:nvPr>
            <p:ph idx="1"/>
          </p:nvPr>
        </p:nvSpPr>
        <p:spPr/>
        <p:txBody>
          <a:bodyPr>
            <a:normAutofit fontScale="85000" lnSpcReduction="20000"/>
          </a:bodyPr>
          <a:lstStyle/>
          <a:p>
            <a:endParaRPr lang="en-US" sz="3200" dirty="0"/>
          </a:p>
          <a:p>
            <a:pPr>
              <a:spcAft>
                <a:spcPts val="1200"/>
              </a:spcAft>
            </a:pPr>
            <a:r>
              <a:rPr lang="en-US" sz="3200" dirty="0"/>
              <a:t>The MOU is a document that was a collaborative effort by SSAN and SCDD in order to define their roles and responsibilities.</a:t>
            </a:r>
          </a:p>
          <a:p>
            <a:r>
              <a:rPr lang="en-US" sz="3200" dirty="0"/>
              <a:t>SSAN established a workgroup in March of 2015 to express their ideas during the MOU process. Members of SSAN participated in the MOU process in order to ensure that the voices of self-advocates were reflected in the MOU. The DRAFT MOU was presented at the June 2016 SSAN meeting and given to SCDD for consideration. </a:t>
            </a:r>
          </a:p>
        </p:txBody>
      </p:sp>
    </p:spTree>
    <p:extLst>
      <p:ext uri="{BB962C8B-B14F-4D97-AF65-F5344CB8AC3E}">
        <p14:creationId xmlns:p14="http://schemas.microsoft.com/office/powerpoint/2010/main" val="2515146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MOU Timeline </a:t>
            </a:r>
          </a:p>
        </p:txBody>
      </p:sp>
      <p:sp>
        <p:nvSpPr>
          <p:cNvPr id="2" name="Content Placeholder 1"/>
          <p:cNvSpPr>
            <a:spLocks noGrp="1"/>
          </p:cNvSpPr>
          <p:nvPr>
            <p:ph idx="1"/>
          </p:nvPr>
        </p:nvSpPr>
        <p:spPr/>
        <p:txBody>
          <a:bodyPr>
            <a:normAutofit/>
          </a:bodyPr>
          <a:lstStyle/>
          <a:p>
            <a:pPr marL="109728" indent="0">
              <a:buNone/>
            </a:pPr>
            <a:endParaRPr lang="en-US" sz="2800" dirty="0"/>
          </a:p>
          <a:p>
            <a:endParaRPr lang="en-US" dirty="0"/>
          </a:p>
        </p:txBody>
      </p:sp>
      <p:graphicFrame>
        <p:nvGraphicFramePr>
          <p:cNvPr id="8" name="Content Placeholder 7">
            <a:extLst>
              <a:ext uri="{FF2B5EF4-FFF2-40B4-BE49-F238E27FC236}">
                <a16:creationId xmlns:a16="http://schemas.microsoft.com/office/drawing/2014/main" id="{8E80F57E-9003-4B92-959B-C3DCA05783CA}"/>
              </a:ext>
            </a:extLst>
          </p:cNvPr>
          <p:cNvGraphicFramePr>
            <a:graphicFrameLocks noGrp="1"/>
          </p:cNvGraphicFramePr>
          <p:nvPr>
            <p:ph sz="half" idx="4294967295"/>
            <p:extLst>
              <p:ext uri="{D42A27DB-BD31-4B8C-83A1-F6EECF244321}">
                <p14:modId xmlns:p14="http://schemas.microsoft.com/office/powerpoint/2010/main" val="3495821790"/>
              </p:ext>
            </p:extLst>
          </p:nvPr>
        </p:nvGraphicFramePr>
        <p:xfrm>
          <a:off x="323850" y="2042759"/>
          <a:ext cx="8591550" cy="4384204"/>
        </p:xfrm>
        <a:graphic>
          <a:graphicData uri="http://schemas.openxmlformats.org/drawingml/2006/table">
            <a:tbl>
              <a:tblPr firstRow="1" bandRow="1">
                <a:tableStyleId>{5C22544A-7EE6-4342-B048-85BDC9FD1C3A}</a:tableStyleId>
              </a:tblPr>
              <a:tblGrid>
                <a:gridCol w="2124075">
                  <a:extLst>
                    <a:ext uri="{9D8B030D-6E8A-4147-A177-3AD203B41FA5}">
                      <a16:colId xmlns:a16="http://schemas.microsoft.com/office/drawing/2014/main" val="2747491464"/>
                    </a:ext>
                  </a:extLst>
                </a:gridCol>
                <a:gridCol w="2124075">
                  <a:extLst>
                    <a:ext uri="{9D8B030D-6E8A-4147-A177-3AD203B41FA5}">
                      <a16:colId xmlns:a16="http://schemas.microsoft.com/office/drawing/2014/main" val="4038745729"/>
                    </a:ext>
                  </a:extLst>
                </a:gridCol>
                <a:gridCol w="2124075">
                  <a:extLst>
                    <a:ext uri="{9D8B030D-6E8A-4147-A177-3AD203B41FA5}">
                      <a16:colId xmlns:a16="http://schemas.microsoft.com/office/drawing/2014/main" val="1877756715"/>
                    </a:ext>
                  </a:extLst>
                </a:gridCol>
                <a:gridCol w="2219325">
                  <a:extLst>
                    <a:ext uri="{9D8B030D-6E8A-4147-A177-3AD203B41FA5}">
                      <a16:colId xmlns:a16="http://schemas.microsoft.com/office/drawing/2014/main" val="532783618"/>
                    </a:ext>
                  </a:extLst>
                </a:gridCol>
              </a:tblGrid>
              <a:tr h="629688">
                <a:tc>
                  <a:txBody>
                    <a:bodyPr/>
                    <a:lstStyle/>
                    <a:p>
                      <a:r>
                        <a:rPr lang="en-US" sz="2000" dirty="0"/>
                        <a:t>March 2015</a:t>
                      </a:r>
                    </a:p>
                  </a:txBody>
                  <a:tcPr>
                    <a:solidFill>
                      <a:srgbClr val="002060"/>
                    </a:solidFill>
                  </a:tcPr>
                </a:tc>
                <a:tc>
                  <a:txBody>
                    <a:bodyPr/>
                    <a:lstStyle/>
                    <a:p>
                      <a:r>
                        <a:rPr lang="en-US" sz="2000" dirty="0"/>
                        <a:t>June 2016</a:t>
                      </a:r>
                    </a:p>
                  </a:txBody>
                  <a:tcPr>
                    <a:solidFill>
                      <a:srgbClr val="002060"/>
                    </a:solidFill>
                  </a:tcPr>
                </a:tc>
                <a:tc>
                  <a:txBody>
                    <a:bodyPr/>
                    <a:lstStyle/>
                    <a:p>
                      <a:r>
                        <a:rPr lang="en-US" sz="2000" dirty="0"/>
                        <a:t>December 2016</a:t>
                      </a:r>
                    </a:p>
                  </a:txBody>
                  <a:tcPr>
                    <a:solidFill>
                      <a:srgbClr val="002060"/>
                    </a:solidFill>
                  </a:tcPr>
                </a:tc>
                <a:tc>
                  <a:txBody>
                    <a:bodyPr/>
                    <a:lstStyle/>
                    <a:p>
                      <a:r>
                        <a:rPr lang="en-US" sz="2000" dirty="0"/>
                        <a:t>January 2017</a:t>
                      </a:r>
                    </a:p>
                  </a:txBody>
                  <a:tcPr>
                    <a:solidFill>
                      <a:srgbClr val="002060"/>
                    </a:solidFill>
                  </a:tcPr>
                </a:tc>
                <a:extLst>
                  <a:ext uri="{0D108BD9-81ED-4DB2-BD59-A6C34878D82A}">
                    <a16:rowId xmlns:a16="http://schemas.microsoft.com/office/drawing/2014/main" val="3339470960"/>
                  </a:ext>
                </a:extLst>
              </a:tr>
              <a:tr h="553166">
                <a:tc>
                  <a:txBody>
                    <a:bodyPr/>
                    <a:lstStyle/>
                    <a:p>
                      <a:r>
                        <a:rPr lang="en-US" sz="2000" dirty="0"/>
                        <a:t>SSAN established  MOU workgroup </a:t>
                      </a:r>
                    </a:p>
                  </a:txBody>
                  <a:tcPr/>
                </a:tc>
                <a:tc>
                  <a:txBody>
                    <a:bodyPr/>
                    <a:lstStyle/>
                    <a:p>
                      <a:endParaRPr lang="en-US" sz="2000" dirty="0"/>
                    </a:p>
                  </a:txBody>
                  <a:tcPr/>
                </a:tc>
                <a:tc>
                  <a:txBody>
                    <a:bodyPr/>
                    <a:lstStyle/>
                    <a:p>
                      <a:r>
                        <a:rPr lang="en-US" sz="2000" dirty="0"/>
                        <a:t>December 7, 2016</a:t>
                      </a:r>
                    </a:p>
                  </a:txBody>
                  <a:tcPr/>
                </a:tc>
                <a:tc>
                  <a:txBody>
                    <a:bodyPr/>
                    <a:lstStyle/>
                    <a:p>
                      <a:r>
                        <a:rPr lang="en-US" sz="2000" dirty="0"/>
                        <a:t>January 25 &amp; 30</a:t>
                      </a:r>
                    </a:p>
                  </a:txBody>
                  <a:tcPr/>
                </a:tc>
                <a:extLst>
                  <a:ext uri="{0D108BD9-81ED-4DB2-BD59-A6C34878D82A}">
                    <a16:rowId xmlns:a16="http://schemas.microsoft.com/office/drawing/2014/main" val="1131169953"/>
                  </a:ext>
                </a:extLst>
              </a:tr>
              <a:tr h="3053476">
                <a:tc>
                  <a:txBody>
                    <a:bodyPr/>
                    <a:lstStyle/>
                    <a:p>
                      <a:endParaRPr lang="en-US" sz="2000" dirty="0"/>
                    </a:p>
                  </a:txBody>
                  <a:tcPr/>
                </a:tc>
                <a:tc>
                  <a:txBody>
                    <a:bodyPr/>
                    <a:lstStyle/>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SSAN presented SCDD management with their DRAFT MOU</a:t>
                      </a:r>
                    </a:p>
                  </a:txBody>
                  <a:tcPr/>
                </a:tc>
                <a:tc>
                  <a:txBody>
                    <a:bodyPr/>
                    <a:lstStyle/>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p>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SCDD presented SSAN with a final draft of the MOU between SSAN and SCDD. </a:t>
                      </a:r>
                    </a:p>
                    <a:p>
                      <a:endParaRPr lang="en-US" sz="2000" dirty="0"/>
                    </a:p>
                  </a:txBody>
                  <a:tcPr/>
                </a:tc>
                <a:tc>
                  <a:txBody>
                    <a:bodyPr/>
                    <a:lstStyle/>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Comprehensive MOU presented to Council and signed by Chair of SSAN and SCDD Executive Director </a:t>
                      </a:r>
                    </a:p>
                  </a:txBody>
                  <a:tcPr/>
                </a:tc>
                <a:extLst>
                  <a:ext uri="{0D108BD9-81ED-4DB2-BD59-A6C34878D82A}">
                    <a16:rowId xmlns:a16="http://schemas.microsoft.com/office/drawing/2014/main" val="2174390810"/>
                  </a:ext>
                </a:extLst>
              </a:tr>
            </a:tbl>
          </a:graphicData>
        </a:graphic>
      </p:graphicFrame>
      <p:sp>
        <p:nvSpPr>
          <p:cNvPr id="9" name="Arrow: Right 8">
            <a:extLst>
              <a:ext uri="{FF2B5EF4-FFF2-40B4-BE49-F238E27FC236}">
                <a16:creationId xmlns:a16="http://schemas.microsoft.com/office/drawing/2014/main" id="{B57BD036-01D5-4B01-A97E-C3C171BE3A6E}"/>
              </a:ext>
            </a:extLst>
          </p:cNvPr>
          <p:cNvSpPr/>
          <p:nvPr/>
        </p:nvSpPr>
        <p:spPr>
          <a:xfrm>
            <a:off x="1828800" y="3224784"/>
            <a:ext cx="6172200" cy="408432"/>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026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1084882"/>
            <a:ext cx="7886700" cy="1084881"/>
          </a:xfrm>
        </p:spPr>
        <p:txBody>
          <a:bodyPr>
            <a:normAutofit/>
          </a:bodyPr>
          <a:lstStyle/>
          <a:p>
            <a:r>
              <a:rPr lang="en-US" dirty="0"/>
              <a:t>2. Mission of SCDD and SSAN</a:t>
            </a:r>
          </a:p>
        </p:txBody>
      </p:sp>
      <p:sp>
        <p:nvSpPr>
          <p:cNvPr id="2" name="Content Placeholder 1"/>
          <p:cNvSpPr>
            <a:spLocks noGrp="1"/>
          </p:cNvSpPr>
          <p:nvPr>
            <p:ph idx="1"/>
          </p:nvPr>
        </p:nvSpPr>
        <p:spPr>
          <a:xfrm>
            <a:off x="628650" y="2169762"/>
            <a:ext cx="7886700" cy="4383437"/>
          </a:xfrm>
        </p:spPr>
        <p:txBody>
          <a:bodyPr>
            <a:normAutofit/>
          </a:bodyPr>
          <a:lstStyle/>
          <a:p>
            <a:r>
              <a:rPr lang="en-US" sz="3200" dirty="0"/>
              <a:t>Section 2.1 talks about the mission of SCDD </a:t>
            </a:r>
          </a:p>
          <a:p>
            <a:pPr lvl="1"/>
            <a:endParaRPr lang="en-US" sz="2500" dirty="0"/>
          </a:p>
          <a:p>
            <a:pPr lvl="1"/>
            <a:r>
              <a:rPr lang="en-US" sz="2500" dirty="0"/>
              <a:t>Section 2.1.1 talks about SCDD commitment to Self-Advocacy, as Goal 1 of the State Plan. </a:t>
            </a:r>
          </a:p>
          <a:p>
            <a:pPr marL="342900" lvl="1" indent="0">
              <a:buNone/>
            </a:pPr>
            <a:endParaRPr lang="en-US" sz="2500" dirty="0"/>
          </a:p>
          <a:p>
            <a:r>
              <a:rPr lang="en-US" sz="3100" dirty="0"/>
              <a:t>Section 2.2 talks about the mission of SSAN and identifies SSAN as a project of SCDD </a:t>
            </a:r>
          </a:p>
          <a:p>
            <a:pPr marL="452628" lvl="2" indent="0">
              <a:spcBef>
                <a:spcPts val="400"/>
              </a:spcBef>
              <a:buSzPct val="68000"/>
              <a:buNone/>
            </a:pPr>
            <a:endParaRPr lang="en-US" sz="2500" dirty="0"/>
          </a:p>
          <a:p>
            <a:endParaRPr lang="en-US" dirty="0"/>
          </a:p>
        </p:txBody>
      </p:sp>
    </p:spTree>
    <p:extLst>
      <p:ext uri="{BB962C8B-B14F-4D97-AF65-F5344CB8AC3E}">
        <p14:creationId xmlns:p14="http://schemas.microsoft.com/office/powerpoint/2010/main" val="2921567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2.1 Mission of SCDD </a:t>
            </a:r>
          </a:p>
        </p:txBody>
      </p:sp>
      <p:sp>
        <p:nvSpPr>
          <p:cNvPr id="2" name="Content Placeholder 1"/>
          <p:cNvSpPr>
            <a:spLocks noGrp="1"/>
          </p:cNvSpPr>
          <p:nvPr>
            <p:ph idx="1"/>
          </p:nvPr>
        </p:nvSpPr>
        <p:spPr/>
        <p:txBody>
          <a:bodyPr>
            <a:normAutofit lnSpcReduction="10000"/>
          </a:bodyPr>
          <a:lstStyle/>
          <a:p>
            <a:r>
              <a:rPr lang="en-US" sz="2800" dirty="0"/>
              <a:t>The mission of SCDD is to advocate, promote, and implement policies and practices that achieve self-determination, independence, productivity and inclusion in all aspects of community life for Californians with intellectual/ developmental disabilities (I/DD) and their families. </a:t>
            </a:r>
          </a:p>
          <a:p>
            <a:pPr marL="365760" lvl="1" indent="-256032">
              <a:spcBef>
                <a:spcPts val="400"/>
              </a:spcBef>
              <a:buSzPct val="68000"/>
              <a:buFont typeface="Wingdings 3"/>
              <a:buChar char=""/>
            </a:pPr>
            <a:endParaRPr lang="en-US" sz="2800" dirty="0"/>
          </a:p>
          <a:p>
            <a:pPr marL="365760" lvl="1" indent="-256032">
              <a:spcBef>
                <a:spcPts val="400"/>
              </a:spcBef>
              <a:buSzPct val="68000"/>
              <a:buFont typeface="Wingdings 3"/>
              <a:buChar char=""/>
            </a:pPr>
            <a:r>
              <a:rPr lang="en-US" sz="2800" dirty="0"/>
              <a:t>To carry out the SCDD Mission regarding self-advocacy, SCDD has adopted Self-Advocacy as Goal 1 of the State Plan.</a:t>
            </a:r>
            <a:endParaRPr lang="en-US" dirty="0"/>
          </a:p>
        </p:txBody>
      </p:sp>
    </p:spTree>
    <p:extLst>
      <p:ext uri="{BB962C8B-B14F-4D97-AF65-F5344CB8AC3E}">
        <p14:creationId xmlns:p14="http://schemas.microsoft.com/office/powerpoint/2010/main" val="1119713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2.2 SSAN Mission </a:t>
            </a:r>
          </a:p>
        </p:txBody>
      </p:sp>
      <p:sp>
        <p:nvSpPr>
          <p:cNvPr id="2" name="Content Placeholder 1"/>
          <p:cNvSpPr>
            <a:spLocks noGrp="1"/>
          </p:cNvSpPr>
          <p:nvPr>
            <p:ph idx="1"/>
          </p:nvPr>
        </p:nvSpPr>
        <p:spPr/>
        <p:txBody>
          <a:bodyPr>
            <a:normAutofit fontScale="92500" lnSpcReduction="10000"/>
          </a:bodyPr>
          <a:lstStyle/>
          <a:p>
            <a:r>
              <a:rPr lang="en-US" sz="2800" dirty="0"/>
              <a:t>SSAN exists to encourage people with disabilities to organize and create change for good.</a:t>
            </a:r>
          </a:p>
          <a:p>
            <a:pPr marL="109728" indent="0">
              <a:buNone/>
            </a:pPr>
            <a:endParaRPr lang="en-US" sz="2800" dirty="0"/>
          </a:p>
          <a:p>
            <a:r>
              <a:rPr lang="en-US" sz="2800" dirty="0"/>
              <a:t>The goal is to </a:t>
            </a:r>
            <a:r>
              <a:rPr lang="en-US" sz="2800" b="1" dirty="0"/>
              <a:t>train </a:t>
            </a:r>
            <a:r>
              <a:rPr lang="en-US" sz="2800" dirty="0"/>
              <a:t>and </a:t>
            </a:r>
            <a:r>
              <a:rPr lang="en-US" sz="2800" b="1" dirty="0"/>
              <a:t>empower </a:t>
            </a:r>
            <a:r>
              <a:rPr lang="en-US" sz="2800" dirty="0"/>
              <a:t>members to become skilled advocates and share their skills within the community.</a:t>
            </a:r>
          </a:p>
          <a:p>
            <a:endParaRPr lang="en-US" sz="2800" dirty="0"/>
          </a:p>
          <a:p>
            <a:r>
              <a:rPr lang="en-US" sz="2800" dirty="0"/>
              <a:t>SSAN provides members with resources knowledge and tools that will empower them to become effective informed leaders within their communities across the state, so that they can train others.</a:t>
            </a:r>
          </a:p>
        </p:txBody>
      </p:sp>
    </p:spTree>
    <p:extLst>
      <p:ext uri="{BB962C8B-B14F-4D97-AF65-F5344CB8AC3E}">
        <p14:creationId xmlns:p14="http://schemas.microsoft.com/office/powerpoint/2010/main" val="3761568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8A2C3-7C1F-4063-A982-1A7CF6F912D8}"/>
              </a:ext>
            </a:extLst>
          </p:cNvPr>
          <p:cNvSpPr>
            <a:spLocks noGrp="1"/>
          </p:cNvSpPr>
          <p:nvPr>
            <p:ph type="title"/>
          </p:nvPr>
        </p:nvSpPr>
        <p:spPr/>
        <p:txBody>
          <a:bodyPr/>
          <a:lstStyle/>
          <a:p>
            <a:r>
              <a:rPr lang="en-US" dirty="0"/>
              <a:t>2.2 SSAN Mission </a:t>
            </a:r>
            <a:r>
              <a:rPr lang="en-US" sz="3200" b="0" dirty="0"/>
              <a:t>(continued) </a:t>
            </a:r>
            <a:endParaRPr lang="en-US" b="0" dirty="0"/>
          </a:p>
        </p:txBody>
      </p:sp>
      <p:sp>
        <p:nvSpPr>
          <p:cNvPr id="3" name="Content Placeholder 2">
            <a:extLst>
              <a:ext uri="{FF2B5EF4-FFF2-40B4-BE49-F238E27FC236}">
                <a16:creationId xmlns:a16="http://schemas.microsoft.com/office/drawing/2014/main" id="{D3404BCE-BB29-4C0F-8F15-84DA1153C128}"/>
              </a:ext>
            </a:extLst>
          </p:cNvPr>
          <p:cNvSpPr>
            <a:spLocks noGrp="1"/>
          </p:cNvSpPr>
          <p:nvPr>
            <p:ph idx="1"/>
          </p:nvPr>
        </p:nvSpPr>
        <p:spPr/>
        <p:txBody>
          <a:bodyPr>
            <a:normAutofit/>
          </a:bodyPr>
          <a:lstStyle/>
          <a:p>
            <a:r>
              <a:rPr lang="en-US" sz="2600" dirty="0"/>
              <a:t>Through collaborating with other advocacy organizations and disability communities, SSAN wants to support, develop and strengthen self-advocacy throughout California. </a:t>
            </a:r>
          </a:p>
          <a:p>
            <a:endParaRPr lang="en-US" sz="2600" dirty="0"/>
          </a:p>
          <a:p>
            <a:r>
              <a:rPr lang="en-US" sz="2600" dirty="0"/>
              <a:t>SSAN is a cross disability training network. As a cross-disability training network, SSAN leadership and no less than 50% of its members will be individuals with I/DD. SSAN members will work to build local networks within each region. </a:t>
            </a:r>
          </a:p>
          <a:p>
            <a:endParaRPr lang="en-US" sz="2400" dirty="0"/>
          </a:p>
          <a:p>
            <a:endParaRPr lang="en-US" dirty="0"/>
          </a:p>
        </p:txBody>
      </p:sp>
    </p:spTree>
    <p:extLst>
      <p:ext uri="{BB962C8B-B14F-4D97-AF65-F5344CB8AC3E}">
        <p14:creationId xmlns:p14="http://schemas.microsoft.com/office/powerpoint/2010/main" val="2439574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latin typeface="+mn-lt"/>
              </a:rPr>
              <a:t>3. Guiding Principles </a:t>
            </a:r>
          </a:p>
        </p:txBody>
      </p:sp>
      <p:sp>
        <p:nvSpPr>
          <p:cNvPr id="2" name="Content Placeholder 1"/>
          <p:cNvSpPr>
            <a:spLocks noGrp="1"/>
          </p:cNvSpPr>
          <p:nvPr>
            <p:ph idx="1"/>
          </p:nvPr>
        </p:nvSpPr>
        <p:spPr>
          <a:xfrm>
            <a:off x="628650" y="1981200"/>
            <a:ext cx="7886700" cy="4572000"/>
          </a:xfrm>
        </p:spPr>
        <p:txBody>
          <a:bodyPr>
            <a:noAutofit/>
          </a:bodyPr>
          <a:lstStyle/>
          <a:p>
            <a:pPr marL="0" indent="0">
              <a:buNone/>
            </a:pPr>
            <a:r>
              <a:rPr lang="en-US" sz="2400" dirty="0"/>
              <a:t>This section identifies the following guiding principles of SCDD and SSAN:</a:t>
            </a:r>
          </a:p>
          <a:p>
            <a:pPr lvl="1"/>
            <a:r>
              <a:rPr lang="en-US" sz="2100" dirty="0"/>
              <a:t>Self-Determination</a:t>
            </a:r>
          </a:p>
          <a:p>
            <a:pPr lvl="1"/>
            <a:r>
              <a:rPr lang="en-US" sz="2100" dirty="0"/>
              <a:t>Independence</a:t>
            </a:r>
          </a:p>
          <a:p>
            <a:pPr lvl="1"/>
            <a:r>
              <a:rPr lang="en-US" sz="2100" dirty="0"/>
              <a:t>Productivity </a:t>
            </a:r>
          </a:p>
          <a:p>
            <a:pPr lvl="1"/>
            <a:r>
              <a:rPr lang="en-US" sz="2100" dirty="0"/>
              <a:t>Community inclusion</a:t>
            </a:r>
          </a:p>
          <a:p>
            <a:pPr lvl="1"/>
            <a:r>
              <a:rPr lang="en-US" sz="2100" dirty="0"/>
              <a:t>Mutual respect between SCDD and SSAN</a:t>
            </a:r>
          </a:p>
          <a:p>
            <a:pPr lvl="1"/>
            <a:r>
              <a:rPr lang="en-US" sz="2100" dirty="0"/>
              <a:t>Open Communication</a:t>
            </a:r>
          </a:p>
          <a:p>
            <a:pPr lvl="1"/>
            <a:r>
              <a:rPr lang="en-US" sz="2100" dirty="0"/>
              <a:t>Leadership development</a:t>
            </a:r>
          </a:p>
          <a:p>
            <a:pPr lvl="1"/>
            <a:r>
              <a:rPr lang="en-US" sz="2100" dirty="0"/>
              <a:t>Goal 1 of State Plan: Self–Advocacy </a:t>
            </a:r>
          </a:p>
          <a:p>
            <a:pPr lvl="1"/>
            <a:r>
              <a:rPr lang="en-US" sz="2100" dirty="0"/>
              <a:t>SSAN as a resource and training network</a:t>
            </a:r>
          </a:p>
          <a:p>
            <a:pPr lvl="1"/>
            <a:r>
              <a:rPr lang="en-US" sz="2100" dirty="0"/>
              <a:t>SSAN members will be leaders in California Self-Advocacy Movement</a:t>
            </a:r>
          </a:p>
        </p:txBody>
      </p:sp>
    </p:spTree>
    <p:extLst>
      <p:ext uri="{BB962C8B-B14F-4D97-AF65-F5344CB8AC3E}">
        <p14:creationId xmlns:p14="http://schemas.microsoft.com/office/powerpoint/2010/main" val="1310693721"/>
      </p:ext>
    </p:extLst>
  </p:cSld>
  <p:clrMapOvr>
    <a:masterClrMapping/>
  </p:clrMapOvr>
</p:sld>
</file>

<file path=ppt/theme/theme1.xml><?xml version="1.0" encoding="utf-8"?>
<a:theme xmlns:a="http://schemas.openxmlformats.org/drawingml/2006/main" name="SCDD Travel P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DD Travel PP" id="{61BC7EF8-C9BA-4086-92AC-0F88C37959C8}" vid="{C0277C62-1320-4A21-8374-72FF5E88A1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SCDD Travel PP</Template>
  <TotalTime>11269</TotalTime>
  <Words>829</Words>
  <Application>Microsoft Office PowerPoint</Application>
  <PresentationFormat>On-screen Show (4:3)</PresentationFormat>
  <Paragraphs>101</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 3</vt:lpstr>
      <vt:lpstr>SCDD Travel PP</vt:lpstr>
      <vt:lpstr>SCDD and SSAN MOU (Memo of Understanding)</vt:lpstr>
      <vt:lpstr>Introduction</vt:lpstr>
      <vt:lpstr>I.1-1.2 Background</vt:lpstr>
      <vt:lpstr>MOU Timeline </vt:lpstr>
      <vt:lpstr>2. Mission of SCDD and SSAN</vt:lpstr>
      <vt:lpstr>2.1 Mission of SCDD </vt:lpstr>
      <vt:lpstr>2.2 SSAN Mission </vt:lpstr>
      <vt:lpstr>2.2 SSAN Mission (continued) </vt:lpstr>
      <vt:lpstr>3. Guiding Principles </vt:lpstr>
      <vt:lpstr>4. Roles and Responsibilities</vt:lpstr>
      <vt:lpstr>4.Roles and Responsibilities (continued) </vt:lpstr>
      <vt:lpstr>5. Reporting</vt:lpstr>
      <vt:lpstr>6. SCDD Support</vt:lpstr>
      <vt:lpstr>7. Termination and Review</vt:lpstr>
      <vt:lpstr>8. Changes to the MOU</vt:lpstr>
    </vt:vector>
  </TitlesOfParts>
  <Company>CDSS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SCDD and SSANMOU (Memo of Understanding)</dc:title>
  <dc:creator>Riana Hardin</dc:creator>
  <cp:lastModifiedBy>Hardin, Riana@SCDD</cp:lastModifiedBy>
  <cp:revision>103</cp:revision>
  <cp:lastPrinted>2019-08-28T20:15:37Z</cp:lastPrinted>
  <dcterms:created xsi:type="dcterms:W3CDTF">2016-12-27T19:32:55Z</dcterms:created>
  <dcterms:modified xsi:type="dcterms:W3CDTF">2019-09-03T21:27:05Z</dcterms:modified>
</cp:coreProperties>
</file>