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6" r:id="rId3"/>
    <p:sldId id="271" r:id="rId4"/>
    <p:sldId id="270" r:id="rId5"/>
    <p:sldId id="269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79559" autoAdjust="0"/>
  </p:normalViewPr>
  <p:slideViewPr>
    <p:cSldViewPr>
      <p:cViewPr varScale="1">
        <p:scale>
          <a:sx n="105" d="100"/>
          <a:sy n="105" d="100"/>
        </p:scale>
        <p:origin x="120" y="22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12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273108"/>
          </a:xfrm>
        </p:spPr>
        <p:txBody>
          <a:bodyPr/>
          <a:lstStyle/>
          <a:p>
            <a:r>
              <a:rPr lang="en-US" dirty="0"/>
              <a:t>On October of 2018, the North Coast Office had an Open House in order to promote community relationships , introduce  the new manager and RAC members and provide parents, self-advocates and service providers with information on some of the outreach NCRO has been accomplishing. </a:t>
            </a:r>
          </a:p>
          <a:p>
            <a:r>
              <a:rPr lang="en-US" dirty="0"/>
              <a:t>The office was set-up as a series of stations manned by RAC members and staff  and self advocate groups. When people arrived they were given a map of the stations and ticket to win a Emergency Go KIT and a sack like this to fill along the route. </a:t>
            </a:r>
          </a:p>
          <a:p>
            <a:endParaRPr lang="en-US" dirty="0"/>
          </a:p>
          <a:p>
            <a:r>
              <a:rPr lang="en-US" dirty="0"/>
              <a:t>The stations were</a:t>
            </a:r>
          </a:p>
          <a:p>
            <a:pPr marL="232943" indent="-232943">
              <a:buAutoNum type="arabicPeriod"/>
            </a:pPr>
            <a:r>
              <a:rPr lang="en-US" dirty="0"/>
              <a:t>In Case of Emergency cards</a:t>
            </a:r>
          </a:p>
          <a:p>
            <a:pPr marL="232943" indent="-232943">
              <a:buAutoNum type="arabicPeriod"/>
            </a:pPr>
            <a:r>
              <a:rPr lang="en-US" dirty="0"/>
              <a:t>Go kits and emergency preparedness video by Robert Taylor, State Council Member</a:t>
            </a:r>
          </a:p>
          <a:p>
            <a:pPr marL="232943" indent="-232943">
              <a:buAutoNum type="arabicPeriod"/>
            </a:pPr>
            <a:r>
              <a:rPr lang="en-US" dirty="0"/>
              <a:t>Quality Assurance and the upcoming child family survey </a:t>
            </a:r>
          </a:p>
          <a:p>
            <a:pPr marL="232943" indent="-232943">
              <a:buAutoNum type="arabicPeriod"/>
            </a:pPr>
            <a:r>
              <a:rPr lang="en-US" dirty="0"/>
              <a:t>What is SCDD Video</a:t>
            </a:r>
          </a:p>
          <a:p>
            <a:pPr marL="232943" indent="-232943">
              <a:buAutoNum type="arabicPeriod"/>
            </a:pPr>
            <a:r>
              <a:rPr lang="en-US" dirty="0"/>
              <a:t>Healthy Snacks</a:t>
            </a:r>
          </a:p>
          <a:p>
            <a:pPr marL="232943" indent="-232943">
              <a:buAutoNum type="arabicPeriod"/>
            </a:pPr>
            <a:r>
              <a:rPr lang="en-US" dirty="0"/>
              <a:t>Get out the vote</a:t>
            </a:r>
          </a:p>
          <a:p>
            <a:pPr marL="232943" indent="-232943">
              <a:buAutoNum type="arabicPeriod"/>
            </a:pPr>
            <a:r>
              <a:rPr lang="en-US" dirty="0"/>
              <a:t>Several games where individuals learned their rights. </a:t>
            </a:r>
          </a:p>
          <a:p>
            <a:pPr marL="232943" indent="-232943">
              <a:buAutoNum type="arabicPeriod"/>
            </a:pPr>
            <a:endParaRPr lang="en-US" dirty="0"/>
          </a:p>
          <a:p>
            <a:pPr marL="232943" indent="-232943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blessed to have an amazing </a:t>
            </a:r>
            <a:r>
              <a:rPr lang="en-US" dirty="0" err="1"/>
              <a:t>colloborative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0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safety and legal systems personnel have limited experience with and knowledge of people with disabilities. One study found that law enforcement officers accurately identified individuals with I/DD only 30% of the time, although many were confident in their ability to identify I/DD based on physical appearance alone (Douglas &amp; </a:t>
            </a:r>
            <a:r>
              <a:rPr lang="en-US" dirty="0" err="1"/>
              <a:t>Cuskelly</a:t>
            </a:r>
            <a:r>
              <a:rPr lang="en-US" dirty="0"/>
              <a:t>, 2012).</a:t>
            </a:r>
          </a:p>
          <a:p>
            <a:endParaRPr lang="en-US" dirty="0"/>
          </a:p>
          <a:p>
            <a:r>
              <a:rPr lang="en-US" dirty="0"/>
              <a:t>During investigation and first contact a disproportionate number of people with I/DD give false confessions and many do not understand their Miranda and other legal rights (Smith, </a:t>
            </a:r>
            <a:r>
              <a:rPr lang="en-US" dirty="0" err="1"/>
              <a:t>Polloway</a:t>
            </a:r>
            <a:r>
              <a:rPr lang="en-US" dirty="0"/>
              <a:t>, Patton, &amp; Beyer, 2008).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12/26/2018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12/26/2018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12/26/2018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12/26/2018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029200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State Plan Objective # 4.1.3.A</a:t>
            </a:r>
            <a:br>
              <a:rPr lang="en-US" dirty="0"/>
            </a:br>
            <a:r>
              <a:rPr lang="en-US" dirty="0"/>
              <a:t>Personal Safety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3999" y="6217920"/>
            <a:ext cx="9144002" cy="457200"/>
          </a:xfrm>
        </p:spPr>
        <p:txBody>
          <a:bodyPr/>
          <a:lstStyle/>
          <a:p>
            <a:r>
              <a:rPr lang="en-US" dirty="0"/>
              <a:t>Sheli Wright | North Coast Regional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45729-34A1-40D6-A7F2-4ECEFC19C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566"/>
            <a:ext cx="1668194" cy="108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6D71E-EEA4-4C0E-90A1-9C00511876A4}"/>
              </a:ext>
            </a:extLst>
          </p:cNvPr>
          <p:cNvSpPr txBox="1"/>
          <p:nvPr/>
        </p:nvSpPr>
        <p:spPr>
          <a:xfrm>
            <a:off x="838200" y="1105646"/>
            <a:ext cx="10515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db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Case of Emergency Cards</a:t>
            </a:r>
          </a:p>
          <a:p>
            <a:pPr algn="ctr"/>
            <a:r>
              <a:rPr lang="en-US" sz="4000" b="1" dirty="0"/>
              <a:t>North Coast Regional Office</a:t>
            </a:r>
          </a:p>
          <a:p>
            <a:pPr algn="ctr"/>
            <a:r>
              <a:rPr lang="en-US" sz="4000" b="1" dirty="0"/>
              <a:t> Open House – October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D82AC-C67A-4920-8645-074ED21F034E}"/>
              </a:ext>
            </a:extLst>
          </p:cNvPr>
          <p:cNvSpPr txBox="1"/>
          <p:nvPr/>
        </p:nvSpPr>
        <p:spPr>
          <a:xfrm>
            <a:off x="3657600" y="309242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Project of Excellence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2635"/>
            <a:ext cx="4634132" cy="1625332"/>
          </a:xfrm>
        </p:spPr>
        <p:txBody>
          <a:bodyPr>
            <a:normAutofit/>
          </a:bodyPr>
          <a:lstStyle/>
          <a:p>
            <a:r>
              <a:rPr lang="en-US" dirty="0"/>
              <a:t>Desired and Achieved Outcome(s) of Activity: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43CE98-5735-49B9-89CB-53590A0C9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3886200" cy="3429000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Develop personal safety related material and distribute this information to self-advocates in the community.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IN CASE OF EMERGENCY CARDS - strengthened relationships with law enforcement  &amp; emergency responders in the community with advocates &amp; individuals who may have trouble communicating their emergency needs.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45729-34A1-40D6-A7F2-4ECEFC19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516855" cy="990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86" y="171299"/>
            <a:ext cx="4981575" cy="6581497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07299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37338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people and/or organizations reached: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43CE98-5735-49B9-89CB-53590A0C9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2" y="2133600"/>
            <a:ext cx="3200400" cy="312420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Open House – </a:t>
            </a:r>
          </a:p>
          <a:p>
            <a:pPr marL="731520" indent="-457200">
              <a:buClr>
                <a:schemeClr val="bg1"/>
              </a:buClr>
            </a:pPr>
            <a:r>
              <a:rPr lang="en-US" sz="1800" dirty="0">
                <a:latin typeface="Arial Rounded MT Bold" panose="020F0704030504030204" pitchFamily="34" charset="0"/>
              </a:rPr>
              <a:t>37    </a:t>
            </a:r>
            <a:r>
              <a:rPr lang="en-US" sz="1800" i="1" dirty="0">
                <a:latin typeface="Arial Rounded MT Bold" panose="020F0704030504030204" pitchFamily="34" charset="0"/>
              </a:rPr>
              <a:t>IN CASE OF         EMERGENCY CARDS </a:t>
            </a:r>
            <a:r>
              <a:rPr lang="en-US" sz="1800" dirty="0">
                <a:latin typeface="Arial Rounded MT Bold" panose="020F0704030504030204" pitchFamily="34" charset="0"/>
              </a:rPr>
              <a:t>Completed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In 2018 – </a:t>
            </a:r>
            <a:r>
              <a:rPr lang="en-US" sz="2000" b="1" dirty="0">
                <a:latin typeface="Arial Rounded MT Bold" panose="020F0704030504030204" pitchFamily="34" charset="0"/>
              </a:rPr>
              <a:t>114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2000" dirty="0">
                <a:latin typeface="Arial Rounded MT Bold" panose="020F0704030504030204" pitchFamily="34" charset="0"/>
              </a:rPr>
              <a:t>ICE Cards distributed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8 law enforcement agencies and 2 hospitals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45729-34A1-40D6-A7F2-4ECEFC19C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62735"/>
            <a:ext cx="1524000" cy="9952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547"/>
            <a:ext cx="5205412" cy="326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04" y="3489647"/>
            <a:ext cx="5055393" cy="314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04730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488"/>
            <a:ext cx="3790852" cy="1600200"/>
          </a:xfrm>
        </p:spPr>
        <p:txBody>
          <a:bodyPr>
            <a:normAutofit/>
          </a:bodyPr>
          <a:lstStyle/>
          <a:p>
            <a:r>
              <a:rPr lang="en-US" dirty="0"/>
              <a:t>Collaborative Partners and/or Leveraged Funds: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43CE98-5735-49B9-89CB-53590A0C9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905000"/>
            <a:ext cx="3886200" cy="38862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 Rounded MT Bold" panose="020F0704030504030204" pitchFamily="34" charset="0"/>
              </a:rPr>
              <a:t>Mendocino County Sheriff Department 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Redwood Coast Regional Center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People First, Ukiah &amp; Lakeport Chapters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U.V.H.A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People Services, Inc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</a:p>
          <a:p>
            <a:pPr algn="ctr">
              <a:buClr>
                <a:schemeClr val="bg1"/>
              </a:buClr>
            </a:pPr>
            <a:r>
              <a:rPr lang="en-US" sz="2800" dirty="0">
                <a:latin typeface="Arial Rounded MT Bold" panose="020F0704030504030204" pitchFamily="34" charset="0"/>
              </a:rPr>
              <a:t>$3500 in Leveraged Funds for Card Printer and Supplies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45729-34A1-40D6-A7F2-4ECEFC19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125"/>
            <a:ext cx="1457411" cy="951779"/>
          </a:xfrm>
          <a:prstGeom prst="rect">
            <a:avLst/>
          </a:prstGeom>
        </p:spPr>
      </p:pic>
      <p:pic>
        <p:nvPicPr>
          <p:cNvPr id="6" name="Picture 4" descr="C:\Users\SWright\Pictures\Maya Open 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48" y="76200"/>
            <a:ext cx="4064000" cy="304800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6" y="3424849"/>
            <a:ext cx="3105510" cy="3105510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softEdge rad="3175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85432"/>
            <a:ext cx="3286125" cy="5051804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1983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599" y="4876800"/>
            <a:ext cx="9144002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45729-34A1-40D6-A7F2-4ECEFC19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89" y="5585356"/>
            <a:ext cx="1933576" cy="1262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D82AC-C67A-4920-8645-074ED21F034E}"/>
              </a:ext>
            </a:extLst>
          </p:cNvPr>
          <p:cNvSpPr txBox="1"/>
          <p:nvPr/>
        </p:nvSpPr>
        <p:spPr>
          <a:xfrm>
            <a:off x="4572000" y="19534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Project of Excellence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228601" y="6217920"/>
            <a:ext cx="3124199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Nate Florez -</a:t>
            </a:r>
          </a:p>
          <a:p>
            <a:pPr algn="l"/>
            <a:r>
              <a:rPr lang="en-US" dirty="0"/>
              <a:t>North Coast SSAN Member</a:t>
            </a:r>
          </a:p>
        </p:txBody>
      </p:sp>
      <p:sp>
        <p:nvSpPr>
          <p:cNvPr id="11" name="Rectangle 10"/>
          <p:cNvSpPr/>
          <p:nvPr/>
        </p:nvSpPr>
        <p:spPr>
          <a:xfrm rot="19858876">
            <a:off x="-814242" y="466981"/>
            <a:ext cx="5247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What’s the impact?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6D71E-EEA4-4C0E-90A1-9C00511876A4}"/>
              </a:ext>
            </a:extLst>
          </p:cNvPr>
          <p:cNvSpPr txBox="1"/>
          <p:nvPr/>
        </p:nvSpPr>
        <p:spPr>
          <a:xfrm>
            <a:off x="3063830" y="685800"/>
            <a:ext cx="89773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Introduced Public Safety Personnel to the needs of  individuals with I/DD.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Promoted and strengthened relationships with emergency responders.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 CASE OF EMERGENCY CARD Tool - Reinforced a crisis prevention approach from a possible crisis intervention.</a:t>
            </a:r>
          </a:p>
          <a:p>
            <a:r>
              <a:rPr lang="en-US" sz="4000" b="1" dirty="0"/>
              <a:t> </a:t>
            </a:r>
          </a:p>
          <a:p>
            <a:pPr algn="ctr"/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5692" y="2768722"/>
            <a:ext cx="3800674" cy="28352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3738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361</TotalTime>
  <Words>458</Words>
  <Application>Microsoft Office PowerPoint</Application>
  <PresentationFormat>Widescreen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Corbel</vt:lpstr>
      <vt:lpstr>Euphemia</vt:lpstr>
      <vt:lpstr>Wingdings</vt:lpstr>
      <vt:lpstr>Banded Design Blue 16x9</vt:lpstr>
      <vt:lpstr>State Plan Objective # 4.1.3.A Personal Safety</vt:lpstr>
      <vt:lpstr>Desired and Achieved Outcome(s) of Activity: </vt:lpstr>
      <vt:lpstr>Number of people and/or organizations reached: </vt:lpstr>
      <vt:lpstr>Collaborative Partners and/or Leveraged Funds: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Plan Objective # _____</dc:title>
  <dc:creator>Smith, Vicki@SCDD</dc:creator>
  <cp:lastModifiedBy>Ahmad, Rihana@SCDD</cp:lastModifiedBy>
  <cp:revision>68</cp:revision>
  <cp:lastPrinted>2018-12-26T22:31:23Z</cp:lastPrinted>
  <dcterms:created xsi:type="dcterms:W3CDTF">2018-12-18T17:48:44Z</dcterms:created>
  <dcterms:modified xsi:type="dcterms:W3CDTF">2018-12-26T22:31:43Z</dcterms:modified>
</cp:coreProperties>
</file>