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44"/>
  </p:notesMasterIdLst>
  <p:sldIdLst>
    <p:sldId id="256" r:id="rId2"/>
    <p:sldId id="309" r:id="rId3"/>
    <p:sldId id="307" r:id="rId4"/>
    <p:sldId id="308" r:id="rId5"/>
    <p:sldId id="306" r:id="rId6"/>
    <p:sldId id="304" r:id="rId7"/>
    <p:sldId id="293" r:id="rId8"/>
    <p:sldId id="294" r:id="rId9"/>
    <p:sldId id="295" r:id="rId10"/>
    <p:sldId id="296" r:id="rId11"/>
    <p:sldId id="297" r:id="rId12"/>
    <p:sldId id="298" r:id="rId13"/>
    <p:sldId id="299" r:id="rId14"/>
    <p:sldId id="271" r:id="rId15"/>
    <p:sldId id="274" r:id="rId16"/>
    <p:sldId id="300" r:id="rId17"/>
    <p:sldId id="305" r:id="rId18"/>
    <p:sldId id="276" r:id="rId19"/>
    <p:sldId id="302" r:id="rId20"/>
    <p:sldId id="292" r:id="rId21"/>
    <p:sldId id="290" r:id="rId22"/>
    <p:sldId id="266" r:id="rId23"/>
    <p:sldId id="291" r:id="rId24"/>
    <p:sldId id="311" r:id="rId25"/>
    <p:sldId id="259" r:id="rId26"/>
    <p:sldId id="269" r:id="rId27"/>
    <p:sldId id="310" r:id="rId28"/>
    <p:sldId id="270" r:id="rId29"/>
    <p:sldId id="260" r:id="rId30"/>
    <p:sldId id="277" r:id="rId31"/>
    <p:sldId id="278" r:id="rId32"/>
    <p:sldId id="279" r:id="rId33"/>
    <p:sldId id="280" r:id="rId34"/>
    <p:sldId id="264" r:id="rId35"/>
    <p:sldId id="288" r:id="rId36"/>
    <p:sldId id="281" r:id="rId37"/>
    <p:sldId id="289" r:id="rId38"/>
    <p:sldId id="283" r:id="rId39"/>
    <p:sldId id="265" r:id="rId40"/>
    <p:sldId id="267" r:id="rId41"/>
    <p:sldId id="268" r:id="rId42"/>
    <p:sldId id="284"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B428213-5EDE-4083-9084-4B1EA30C5B7D}">
          <p14:sldIdLst>
            <p14:sldId id="256"/>
            <p14:sldId id="309"/>
            <p14:sldId id="307"/>
            <p14:sldId id="308"/>
            <p14:sldId id="306"/>
          </p14:sldIdLst>
        </p14:section>
        <p14:section name="Community Inclusion" id="{E715A3B1-EE8A-4EF3-846F-7C88559FB994}">
          <p14:sldIdLst>
            <p14:sldId id="304"/>
            <p14:sldId id="293"/>
            <p14:sldId id="294"/>
          </p14:sldIdLst>
        </p14:section>
        <p14:section name="Principles" id="{B6668324-2CD2-4AFB-8C94-5544A9B07CDF}">
          <p14:sldIdLst>
            <p14:sldId id="295"/>
            <p14:sldId id="296"/>
            <p14:sldId id="297"/>
            <p14:sldId id="298"/>
            <p14:sldId id="299"/>
            <p14:sldId id="271"/>
            <p14:sldId id="274"/>
            <p14:sldId id="300"/>
            <p14:sldId id="305"/>
            <p14:sldId id="276"/>
            <p14:sldId id="302"/>
          </p14:sldIdLst>
        </p14:section>
        <p14:section name="Goal of Nation" id="{E3BD4E57-DC08-4373-890F-DB4C3FC94866}">
          <p14:sldIdLst>
            <p14:sldId id="292"/>
            <p14:sldId id="290"/>
            <p14:sldId id="266"/>
            <p14:sldId id="291"/>
            <p14:sldId id="311"/>
          </p14:sldIdLst>
        </p14:section>
        <p14:section name="Member Roles/responsibilities" id="{B554ED9F-C85B-41BF-A055-BFCB66688F71}">
          <p14:sldIdLst>
            <p14:sldId id="259"/>
            <p14:sldId id="269"/>
            <p14:sldId id="310"/>
            <p14:sldId id="270"/>
            <p14:sldId id="260"/>
            <p14:sldId id="277"/>
            <p14:sldId id="278"/>
            <p14:sldId id="279"/>
            <p14:sldId id="280"/>
            <p14:sldId id="264"/>
            <p14:sldId id="288"/>
            <p14:sldId id="281"/>
            <p14:sldId id="289"/>
            <p14:sldId id="283"/>
            <p14:sldId id="265"/>
            <p14:sldId id="267"/>
            <p14:sldId id="268"/>
            <p14:sldId id="28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589" autoAdjust="0"/>
    <p:restoredTop sz="77184" autoAdjust="0"/>
  </p:normalViewPr>
  <p:slideViewPr>
    <p:cSldViewPr snapToGrid="0">
      <p:cViewPr varScale="1">
        <p:scale>
          <a:sx n="42" d="100"/>
          <a:sy n="42" d="100"/>
        </p:scale>
        <p:origin x="418" y="53"/>
      </p:cViewPr>
      <p:guideLst/>
    </p:cSldViewPr>
  </p:slideViewPr>
  <p:outlineViewPr>
    <p:cViewPr>
      <p:scale>
        <a:sx n="33" d="100"/>
        <a:sy n="33" d="100"/>
      </p:scale>
      <p:origin x="0" y="-1186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6418DD-C2F0-4585-98B5-3147A265CDD0}" type="doc">
      <dgm:prSet loTypeId="urn:microsoft.com/office/officeart/2005/8/layout/default" loCatId="list" qsTypeId="urn:microsoft.com/office/officeart/2005/8/quickstyle/simple3" qsCatId="simple" csTypeId="urn:microsoft.com/office/officeart/2005/8/colors/accent1_2" csCatId="accent1"/>
      <dgm:spPr/>
      <dgm:t>
        <a:bodyPr/>
        <a:lstStyle/>
        <a:p>
          <a:endParaRPr lang="en-US"/>
        </a:p>
      </dgm:t>
    </dgm:pt>
    <dgm:pt modelId="{04DA53B8-BBC4-4DCC-B1CE-DD68F9A3162A}">
      <dgm:prSet/>
      <dgm:spPr/>
      <dgm:t>
        <a:bodyPr/>
        <a:lstStyle/>
        <a:p>
          <a:r>
            <a:rPr lang="en-US"/>
            <a:t>Capable</a:t>
          </a:r>
        </a:p>
      </dgm:t>
    </dgm:pt>
    <dgm:pt modelId="{3C9B7B93-6E96-4A51-8CD8-B8FF419A443A}" type="parTrans" cxnId="{1F721473-873D-431A-A739-53DC9C2B130B}">
      <dgm:prSet/>
      <dgm:spPr/>
      <dgm:t>
        <a:bodyPr/>
        <a:lstStyle/>
        <a:p>
          <a:endParaRPr lang="en-US"/>
        </a:p>
      </dgm:t>
    </dgm:pt>
    <dgm:pt modelId="{0E46DE54-21E2-4AFC-BB9B-DE949B7419B3}" type="sibTrans" cxnId="{1F721473-873D-431A-A739-53DC9C2B130B}">
      <dgm:prSet/>
      <dgm:spPr/>
      <dgm:t>
        <a:bodyPr/>
        <a:lstStyle/>
        <a:p>
          <a:endParaRPr lang="en-US"/>
        </a:p>
      </dgm:t>
    </dgm:pt>
    <dgm:pt modelId="{5CB43E3D-4A69-4A59-BB92-BC40DEC957ED}">
      <dgm:prSet/>
      <dgm:spPr/>
      <dgm:t>
        <a:bodyPr/>
        <a:lstStyle/>
        <a:p>
          <a:r>
            <a:rPr lang="en-US"/>
            <a:t>Competent</a:t>
          </a:r>
        </a:p>
      </dgm:t>
    </dgm:pt>
    <dgm:pt modelId="{E92D2562-77FC-4486-BDA2-91196FBEBD04}" type="parTrans" cxnId="{C9B511E1-5916-40B6-B10C-3509D9D454F7}">
      <dgm:prSet/>
      <dgm:spPr/>
      <dgm:t>
        <a:bodyPr/>
        <a:lstStyle/>
        <a:p>
          <a:endParaRPr lang="en-US"/>
        </a:p>
      </dgm:t>
    </dgm:pt>
    <dgm:pt modelId="{AFC791B3-DA62-4F95-B6D4-7279B5E39F0F}" type="sibTrans" cxnId="{C9B511E1-5916-40B6-B10C-3509D9D454F7}">
      <dgm:prSet/>
      <dgm:spPr/>
      <dgm:t>
        <a:bodyPr/>
        <a:lstStyle/>
        <a:p>
          <a:endParaRPr lang="en-US"/>
        </a:p>
      </dgm:t>
    </dgm:pt>
    <dgm:pt modelId="{AA9D503A-AD32-40B2-A688-789982616C0B}">
      <dgm:prSet/>
      <dgm:spPr/>
      <dgm:t>
        <a:bodyPr/>
        <a:lstStyle/>
        <a:p>
          <a:r>
            <a:rPr lang="en-US"/>
            <a:t>Attain personal goals</a:t>
          </a:r>
        </a:p>
      </dgm:t>
    </dgm:pt>
    <dgm:pt modelId="{38D970BA-6EE1-4DC2-97D1-D759EA8B8BAE}" type="parTrans" cxnId="{1A204B2E-FBFC-4833-A03F-71C0F2F3679A}">
      <dgm:prSet/>
      <dgm:spPr/>
      <dgm:t>
        <a:bodyPr/>
        <a:lstStyle/>
        <a:p>
          <a:endParaRPr lang="en-US"/>
        </a:p>
      </dgm:t>
    </dgm:pt>
    <dgm:pt modelId="{4217D85D-F438-4D8C-B2C7-F005378CB4CD}" type="sibTrans" cxnId="{1A204B2E-FBFC-4833-A03F-71C0F2F3679A}">
      <dgm:prSet/>
      <dgm:spPr/>
      <dgm:t>
        <a:bodyPr/>
        <a:lstStyle/>
        <a:p>
          <a:endParaRPr lang="en-US"/>
        </a:p>
      </dgm:t>
    </dgm:pt>
    <dgm:pt modelId="{F8FAA815-2BE5-4357-9157-995B705D5093}">
      <dgm:prSet/>
      <dgm:spPr/>
      <dgm:t>
        <a:bodyPr/>
        <a:lstStyle/>
        <a:p>
          <a:r>
            <a:rPr lang="en-US"/>
            <a:t>Primary decision makers</a:t>
          </a:r>
        </a:p>
      </dgm:t>
    </dgm:pt>
    <dgm:pt modelId="{438A2EB3-D389-4914-A510-6A52AAA309CB}" type="parTrans" cxnId="{BCD4665B-3833-48D2-AA8C-FCCAF6190755}">
      <dgm:prSet/>
      <dgm:spPr/>
      <dgm:t>
        <a:bodyPr/>
        <a:lstStyle/>
        <a:p>
          <a:endParaRPr lang="en-US"/>
        </a:p>
      </dgm:t>
    </dgm:pt>
    <dgm:pt modelId="{F3F678B7-FB05-4543-AEB5-BF60111AB97E}" type="sibTrans" cxnId="{BCD4665B-3833-48D2-AA8C-FCCAF6190755}">
      <dgm:prSet/>
      <dgm:spPr/>
      <dgm:t>
        <a:bodyPr/>
        <a:lstStyle/>
        <a:p>
          <a:endParaRPr lang="en-US"/>
        </a:p>
      </dgm:t>
    </dgm:pt>
    <dgm:pt modelId="{52ADCC1F-04A5-45B0-85F2-4460592984D0}">
      <dgm:prSet/>
      <dgm:spPr/>
      <dgm:t>
        <a:bodyPr/>
        <a:lstStyle/>
        <a:p>
          <a:r>
            <a:rPr lang="en-US"/>
            <a:t>Respect</a:t>
          </a:r>
        </a:p>
      </dgm:t>
    </dgm:pt>
    <dgm:pt modelId="{9625CE7B-E025-467A-A697-CDC42B93BB00}" type="parTrans" cxnId="{D1B9E83F-8769-4C60-8083-E87CA5C13FEA}">
      <dgm:prSet/>
      <dgm:spPr/>
      <dgm:t>
        <a:bodyPr/>
        <a:lstStyle/>
        <a:p>
          <a:endParaRPr lang="en-US"/>
        </a:p>
      </dgm:t>
    </dgm:pt>
    <dgm:pt modelId="{F1087B28-0E9B-452C-93E7-D2ECAD6E566B}" type="sibTrans" cxnId="{D1B9E83F-8769-4C60-8083-E87CA5C13FEA}">
      <dgm:prSet/>
      <dgm:spPr/>
      <dgm:t>
        <a:bodyPr/>
        <a:lstStyle/>
        <a:p>
          <a:endParaRPr lang="en-US"/>
        </a:p>
      </dgm:t>
    </dgm:pt>
    <dgm:pt modelId="{03873DFE-FCA4-4BD3-B5CE-66B403903838}">
      <dgm:prSet/>
      <dgm:spPr/>
      <dgm:t>
        <a:bodyPr/>
        <a:lstStyle/>
        <a:p>
          <a:r>
            <a:rPr lang="en-US"/>
            <a:t>Dignity</a:t>
          </a:r>
        </a:p>
      </dgm:t>
    </dgm:pt>
    <dgm:pt modelId="{FCCB273F-C731-46AE-BC56-47A743C7FEB9}" type="parTrans" cxnId="{A367A0E9-5902-4C61-9EEE-EC01DAE4B568}">
      <dgm:prSet/>
      <dgm:spPr/>
      <dgm:t>
        <a:bodyPr/>
        <a:lstStyle/>
        <a:p>
          <a:endParaRPr lang="en-US"/>
        </a:p>
      </dgm:t>
    </dgm:pt>
    <dgm:pt modelId="{74DB3AEE-6F92-4D1D-8D12-E42777387986}" type="sibTrans" cxnId="{A367A0E9-5902-4C61-9EEE-EC01DAE4B568}">
      <dgm:prSet/>
      <dgm:spPr/>
      <dgm:t>
        <a:bodyPr/>
        <a:lstStyle/>
        <a:p>
          <a:endParaRPr lang="en-US"/>
        </a:p>
      </dgm:t>
    </dgm:pt>
    <dgm:pt modelId="{49A7883E-BC6A-4E38-AC0A-E7CAD8F1D33B}">
      <dgm:prSet/>
      <dgm:spPr/>
      <dgm:t>
        <a:bodyPr/>
        <a:lstStyle/>
        <a:p>
          <a:r>
            <a:rPr lang="en-US"/>
            <a:t>Meaningful opportunities</a:t>
          </a:r>
        </a:p>
      </dgm:t>
    </dgm:pt>
    <dgm:pt modelId="{2D1F950A-F460-404C-8423-ECF30C3BED8D}" type="parTrans" cxnId="{E7730018-D7C4-47FD-8DA1-DA96836F80EE}">
      <dgm:prSet/>
      <dgm:spPr/>
      <dgm:t>
        <a:bodyPr/>
        <a:lstStyle/>
        <a:p>
          <a:endParaRPr lang="en-US"/>
        </a:p>
      </dgm:t>
    </dgm:pt>
    <dgm:pt modelId="{33DC7954-1EC7-4540-A1E2-8003B71D8E0F}" type="sibTrans" cxnId="{E7730018-D7C4-47FD-8DA1-DA96836F80EE}">
      <dgm:prSet/>
      <dgm:spPr/>
      <dgm:t>
        <a:bodyPr/>
        <a:lstStyle/>
        <a:p>
          <a:endParaRPr lang="en-US"/>
        </a:p>
      </dgm:t>
    </dgm:pt>
    <dgm:pt modelId="{A5C8EDF6-8D68-4A59-BA03-583F0F7F06B6}">
      <dgm:prSet/>
      <dgm:spPr/>
      <dgm:t>
        <a:bodyPr/>
        <a:lstStyle/>
        <a:p>
          <a:r>
            <a:rPr lang="en-US"/>
            <a:t>Enriched participation</a:t>
          </a:r>
        </a:p>
      </dgm:t>
    </dgm:pt>
    <dgm:pt modelId="{81763081-309E-4714-8AD4-046F7C24ED17}" type="parTrans" cxnId="{7F649A0D-026C-4565-A50B-F9F9BE9E8900}">
      <dgm:prSet/>
      <dgm:spPr/>
      <dgm:t>
        <a:bodyPr/>
        <a:lstStyle/>
        <a:p>
          <a:endParaRPr lang="en-US"/>
        </a:p>
      </dgm:t>
    </dgm:pt>
    <dgm:pt modelId="{F842D64A-B061-4798-9816-41F8F09A3B6A}" type="sibTrans" cxnId="{7F649A0D-026C-4565-A50B-F9F9BE9E8900}">
      <dgm:prSet/>
      <dgm:spPr/>
      <dgm:t>
        <a:bodyPr/>
        <a:lstStyle/>
        <a:p>
          <a:endParaRPr lang="en-US"/>
        </a:p>
      </dgm:t>
    </dgm:pt>
    <dgm:pt modelId="{0A83CD5F-9537-42FF-8B31-82A2D23095AF}">
      <dgm:prSet/>
      <dgm:spPr/>
      <dgm:t>
        <a:bodyPr/>
        <a:lstStyle/>
        <a:p>
          <a:r>
            <a:rPr lang="en-US"/>
            <a:t>Contribute</a:t>
          </a:r>
        </a:p>
      </dgm:t>
    </dgm:pt>
    <dgm:pt modelId="{D87DDFB9-FCEA-4ED2-8332-B66E5545097B}" type="parTrans" cxnId="{102C2D70-0A60-4A26-AFE1-8BF51E6B134A}">
      <dgm:prSet/>
      <dgm:spPr/>
      <dgm:t>
        <a:bodyPr/>
        <a:lstStyle/>
        <a:p>
          <a:endParaRPr lang="en-US"/>
        </a:p>
      </dgm:t>
    </dgm:pt>
    <dgm:pt modelId="{FFC85016-7E68-4A42-844D-3BD6DA4EDE0B}" type="sibTrans" cxnId="{102C2D70-0A60-4A26-AFE1-8BF51E6B134A}">
      <dgm:prSet/>
      <dgm:spPr/>
      <dgm:t>
        <a:bodyPr/>
        <a:lstStyle/>
        <a:p>
          <a:endParaRPr lang="en-US"/>
        </a:p>
      </dgm:t>
    </dgm:pt>
    <dgm:pt modelId="{4F37D29E-44E0-432B-89F6-1BA7AF9DA5B9}">
      <dgm:prSet/>
      <dgm:spPr/>
      <dgm:t>
        <a:bodyPr/>
        <a:lstStyle/>
        <a:p>
          <a:r>
            <a:rPr lang="en-US"/>
            <a:t>Independence</a:t>
          </a:r>
        </a:p>
      </dgm:t>
    </dgm:pt>
    <dgm:pt modelId="{7518D90D-4F7F-40F1-9B9C-BB94A8420E87}" type="parTrans" cxnId="{74790C7C-A3D2-454D-98B0-48C692C95C9E}">
      <dgm:prSet/>
      <dgm:spPr/>
      <dgm:t>
        <a:bodyPr/>
        <a:lstStyle/>
        <a:p>
          <a:endParaRPr lang="en-US"/>
        </a:p>
      </dgm:t>
    </dgm:pt>
    <dgm:pt modelId="{D9D60B0D-E387-4DD3-A969-73BD6874D943}" type="sibTrans" cxnId="{74790C7C-A3D2-454D-98B0-48C692C95C9E}">
      <dgm:prSet/>
      <dgm:spPr/>
      <dgm:t>
        <a:bodyPr/>
        <a:lstStyle/>
        <a:p>
          <a:endParaRPr lang="en-US"/>
        </a:p>
      </dgm:t>
    </dgm:pt>
    <dgm:pt modelId="{5E52BF78-308E-439D-95F4-79C7F0B70AD7}" type="pres">
      <dgm:prSet presAssocID="{BA6418DD-C2F0-4585-98B5-3147A265CDD0}" presName="diagram" presStyleCnt="0">
        <dgm:presLayoutVars>
          <dgm:dir/>
          <dgm:resizeHandles val="exact"/>
        </dgm:presLayoutVars>
      </dgm:prSet>
      <dgm:spPr/>
      <dgm:t>
        <a:bodyPr/>
        <a:lstStyle/>
        <a:p>
          <a:endParaRPr lang="en-US"/>
        </a:p>
      </dgm:t>
    </dgm:pt>
    <dgm:pt modelId="{EE3EAD80-3073-40C1-A154-3B70AE9DB040}" type="pres">
      <dgm:prSet presAssocID="{04DA53B8-BBC4-4DCC-B1CE-DD68F9A3162A}" presName="node" presStyleLbl="node1" presStyleIdx="0" presStyleCnt="10">
        <dgm:presLayoutVars>
          <dgm:bulletEnabled val="1"/>
        </dgm:presLayoutVars>
      </dgm:prSet>
      <dgm:spPr/>
      <dgm:t>
        <a:bodyPr/>
        <a:lstStyle/>
        <a:p>
          <a:endParaRPr lang="en-US"/>
        </a:p>
      </dgm:t>
    </dgm:pt>
    <dgm:pt modelId="{9B3ABD89-5E19-4333-B31E-9408098E1DF0}" type="pres">
      <dgm:prSet presAssocID="{0E46DE54-21E2-4AFC-BB9B-DE949B7419B3}" presName="sibTrans" presStyleCnt="0"/>
      <dgm:spPr/>
    </dgm:pt>
    <dgm:pt modelId="{CAFFFC0E-FFDA-4157-A3CF-03999F57C9EE}" type="pres">
      <dgm:prSet presAssocID="{5CB43E3D-4A69-4A59-BB92-BC40DEC957ED}" presName="node" presStyleLbl="node1" presStyleIdx="1" presStyleCnt="10">
        <dgm:presLayoutVars>
          <dgm:bulletEnabled val="1"/>
        </dgm:presLayoutVars>
      </dgm:prSet>
      <dgm:spPr/>
      <dgm:t>
        <a:bodyPr/>
        <a:lstStyle/>
        <a:p>
          <a:endParaRPr lang="en-US"/>
        </a:p>
      </dgm:t>
    </dgm:pt>
    <dgm:pt modelId="{B6D5AC26-8505-4BB0-8E5C-D33700441E94}" type="pres">
      <dgm:prSet presAssocID="{AFC791B3-DA62-4F95-B6D4-7279B5E39F0F}" presName="sibTrans" presStyleCnt="0"/>
      <dgm:spPr/>
    </dgm:pt>
    <dgm:pt modelId="{59B16A44-E227-489B-82EB-BDDB1F1E97C0}" type="pres">
      <dgm:prSet presAssocID="{AA9D503A-AD32-40B2-A688-789982616C0B}" presName="node" presStyleLbl="node1" presStyleIdx="2" presStyleCnt="10">
        <dgm:presLayoutVars>
          <dgm:bulletEnabled val="1"/>
        </dgm:presLayoutVars>
      </dgm:prSet>
      <dgm:spPr/>
      <dgm:t>
        <a:bodyPr/>
        <a:lstStyle/>
        <a:p>
          <a:endParaRPr lang="en-US"/>
        </a:p>
      </dgm:t>
    </dgm:pt>
    <dgm:pt modelId="{B0352F68-965C-44DD-90BD-9C292FA0524F}" type="pres">
      <dgm:prSet presAssocID="{4217D85D-F438-4D8C-B2C7-F005378CB4CD}" presName="sibTrans" presStyleCnt="0"/>
      <dgm:spPr/>
    </dgm:pt>
    <dgm:pt modelId="{EF61B31C-6D96-4A4E-A057-BDF05C0FFA32}" type="pres">
      <dgm:prSet presAssocID="{F8FAA815-2BE5-4357-9157-995B705D5093}" presName="node" presStyleLbl="node1" presStyleIdx="3" presStyleCnt="10">
        <dgm:presLayoutVars>
          <dgm:bulletEnabled val="1"/>
        </dgm:presLayoutVars>
      </dgm:prSet>
      <dgm:spPr/>
      <dgm:t>
        <a:bodyPr/>
        <a:lstStyle/>
        <a:p>
          <a:endParaRPr lang="en-US"/>
        </a:p>
      </dgm:t>
    </dgm:pt>
    <dgm:pt modelId="{D6A8770E-F0CE-4611-AD60-BF05579B0234}" type="pres">
      <dgm:prSet presAssocID="{F3F678B7-FB05-4543-AEB5-BF60111AB97E}" presName="sibTrans" presStyleCnt="0"/>
      <dgm:spPr/>
    </dgm:pt>
    <dgm:pt modelId="{EBA25828-2482-45B2-8780-6E7E0FDF9ADD}" type="pres">
      <dgm:prSet presAssocID="{52ADCC1F-04A5-45B0-85F2-4460592984D0}" presName="node" presStyleLbl="node1" presStyleIdx="4" presStyleCnt="10">
        <dgm:presLayoutVars>
          <dgm:bulletEnabled val="1"/>
        </dgm:presLayoutVars>
      </dgm:prSet>
      <dgm:spPr/>
      <dgm:t>
        <a:bodyPr/>
        <a:lstStyle/>
        <a:p>
          <a:endParaRPr lang="en-US"/>
        </a:p>
      </dgm:t>
    </dgm:pt>
    <dgm:pt modelId="{A164AE69-66A8-4B48-9450-9147DE76558A}" type="pres">
      <dgm:prSet presAssocID="{F1087B28-0E9B-452C-93E7-D2ECAD6E566B}" presName="sibTrans" presStyleCnt="0"/>
      <dgm:spPr/>
    </dgm:pt>
    <dgm:pt modelId="{35F0765B-EE72-4C44-A63D-BCCFEAB03E2E}" type="pres">
      <dgm:prSet presAssocID="{03873DFE-FCA4-4BD3-B5CE-66B403903838}" presName="node" presStyleLbl="node1" presStyleIdx="5" presStyleCnt="10">
        <dgm:presLayoutVars>
          <dgm:bulletEnabled val="1"/>
        </dgm:presLayoutVars>
      </dgm:prSet>
      <dgm:spPr/>
      <dgm:t>
        <a:bodyPr/>
        <a:lstStyle/>
        <a:p>
          <a:endParaRPr lang="en-US"/>
        </a:p>
      </dgm:t>
    </dgm:pt>
    <dgm:pt modelId="{DA5DAB47-F972-44DD-BE68-7ABAA2295384}" type="pres">
      <dgm:prSet presAssocID="{74DB3AEE-6F92-4D1D-8D12-E42777387986}" presName="sibTrans" presStyleCnt="0"/>
      <dgm:spPr/>
    </dgm:pt>
    <dgm:pt modelId="{CF2B88CD-AEA6-4E69-B9C1-2AB87E7107F9}" type="pres">
      <dgm:prSet presAssocID="{49A7883E-BC6A-4E38-AC0A-E7CAD8F1D33B}" presName="node" presStyleLbl="node1" presStyleIdx="6" presStyleCnt="10">
        <dgm:presLayoutVars>
          <dgm:bulletEnabled val="1"/>
        </dgm:presLayoutVars>
      </dgm:prSet>
      <dgm:spPr/>
      <dgm:t>
        <a:bodyPr/>
        <a:lstStyle/>
        <a:p>
          <a:endParaRPr lang="en-US"/>
        </a:p>
      </dgm:t>
    </dgm:pt>
    <dgm:pt modelId="{ACA5752D-FAC1-4C27-B0D3-98F8EB06C955}" type="pres">
      <dgm:prSet presAssocID="{33DC7954-1EC7-4540-A1E2-8003B71D8E0F}" presName="sibTrans" presStyleCnt="0"/>
      <dgm:spPr/>
    </dgm:pt>
    <dgm:pt modelId="{368685A0-FA72-476C-8183-162A8E0C206B}" type="pres">
      <dgm:prSet presAssocID="{A5C8EDF6-8D68-4A59-BA03-583F0F7F06B6}" presName="node" presStyleLbl="node1" presStyleIdx="7" presStyleCnt="10">
        <dgm:presLayoutVars>
          <dgm:bulletEnabled val="1"/>
        </dgm:presLayoutVars>
      </dgm:prSet>
      <dgm:spPr/>
      <dgm:t>
        <a:bodyPr/>
        <a:lstStyle/>
        <a:p>
          <a:endParaRPr lang="en-US"/>
        </a:p>
      </dgm:t>
    </dgm:pt>
    <dgm:pt modelId="{618CE2C2-088C-4656-B3D0-387B2C16F8A8}" type="pres">
      <dgm:prSet presAssocID="{F842D64A-B061-4798-9816-41F8F09A3B6A}" presName="sibTrans" presStyleCnt="0"/>
      <dgm:spPr/>
    </dgm:pt>
    <dgm:pt modelId="{23397A89-46FC-458D-8C1B-047BDE0FE9FD}" type="pres">
      <dgm:prSet presAssocID="{0A83CD5F-9537-42FF-8B31-82A2D23095AF}" presName="node" presStyleLbl="node1" presStyleIdx="8" presStyleCnt="10">
        <dgm:presLayoutVars>
          <dgm:bulletEnabled val="1"/>
        </dgm:presLayoutVars>
      </dgm:prSet>
      <dgm:spPr/>
      <dgm:t>
        <a:bodyPr/>
        <a:lstStyle/>
        <a:p>
          <a:endParaRPr lang="en-US"/>
        </a:p>
      </dgm:t>
    </dgm:pt>
    <dgm:pt modelId="{C3AF072F-3B3D-4B4B-9C1D-68C49574FA95}" type="pres">
      <dgm:prSet presAssocID="{FFC85016-7E68-4A42-844D-3BD6DA4EDE0B}" presName="sibTrans" presStyleCnt="0"/>
      <dgm:spPr/>
    </dgm:pt>
    <dgm:pt modelId="{177C8AAF-6CB8-406B-BB8A-7569C458B238}" type="pres">
      <dgm:prSet presAssocID="{4F37D29E-44E0-432B-89F6-1BA7AF9DA5B9}" presName="node" presStyleLbl="node1" presStyleIdx="9" presStyleCnt="10">
        <dgm:presLayoutVars>
          <dgm:bulletEnabled val="1"/>
        </dgm:presLayoutVars>
      </dgm:prSet>
      <dgm:spPr/>
      <dgm:t>
        <a:bodyPr/>
        <a:lstStyle/>
        <a:p>
          <a:endParaRPr lang="en-US"/>
        </a:p>
      </dgm:t>
    </dgm:pt>
  </dgm:ptLst>
  <dgm:cxnLst>
    <dgm:cxn modelId="{E98593A4-09CA-40A5-BD08-BC7C9DFE3771}" type="presOf" srcId="{5CB43E3D-4A69-4A59-BB92-BC40DEC957ED}" destId="{CAFFFC0E-FFDA-4157-A3CF-03999F57C9EE}" srcOrd="0" destOrd="0" presId="urn:microsoft.com/office/officeart/2005/8/layout/default"/>
    <dgm:cxn modelId="{D1B9E83F-8769-4C60-8083-E87CA5C13FEA}" srcId="{BA6418DD-C2F0-4585-98B5-3147A265CDD0}" destId="{52ADCC1F-04A5-45B0-85F2-4460592984D0}" srcOrd="4" destOrd="0" parTransId="{9625CE7B-E025-467A-A697-CDC42B93BB00}" sibTransId="{F1087B28-0E9B-452C-93E7-D2ECAD6E566B}"/>
    <dgm:cxn modelId="{74790C7C-A3D2-454D-98B0-48C692C95C9E}" srcId="{BA6418DD-C2F0-4585-98B5-3147A265CDD0}" destId="{4F37D29E-44E0-432B-89F6-1BA7AF9DA5B9}" srcOrd="9" destOrd="0" parTransId="{7518D90D-4F7F-40F1-9B9C-BB94A8420E87}" sibTransId="{D9D60B0D-E387-4DD3-A969-73BD6874D943}"/>
    <dgm:cxn modelId="{BCD4665B-3833-48D2-AA8C-FCCAF6190755}" srcId="{BA6418DD-C2F0-4585-98B5-3147A265CDD0}" destId="{F8FAA815-2BE5-4357-9157-995B705D5093}" srcOrd="3" destOrd="0" parTransId="{438A2EB3-D389-4914-A510-6A52AAA309CB}" sibTransId="{F3F678B7-FB05-4543-AEB5-BF60111AB97E}"/>
    <dgm:cxn modelId="{B22A4979-49D3-4A0B-AC3A-BFC5217EA40D}" type="presOf" srcId="{F8FAA815-2BE5-4357-9157-995B705D5093}" destId="{EF61B31C-6D96-4A4E-A057-BDF05C0FFA32}" srcOrd="0" destOrd="0" presId="urn:microsoft.com/office/officeart/2005/8/layout/default"/>
    <dgm:cxn modelId="{A367A0E9-5902-4C61-9EEE-EC01DAE4B568}" srcId="{BA6418DD-C2F0-4585-98B5-3147A265CDD0}" destId="{03873DFE-FCA4-4BD3-B5CE-66B403903838}" srcOrd="5" destOrd="0" parTransId="{FCCB273F-C731-46AE-BC56-47A743C7FEB9}" sibTransId="{74DB3AEE-6F92-4D1D-8D12-E42777387986}"/>
    <dgm:cxn modelId="{256155DB-FD31-4387-B566-52810E064AAB}" type="presOf" srcId="{0A83CD5F-9537-42FF-8B31-82A2D23095AF}" destId="{23397A89-46FC-458D-8C1B-047BDE0FE9FD}" srcOrd="0" destOrd="0" presId="urn:microsoft.com/office/officeart/2005/8/layout/default"/>
    <dgm:cxn modelId="{E7730018-D7C4-47FD-8DA1-DA96836F80EE}" srcId="{BA6418DD-C2F0-4585-98B5-3147A265CDD0}" destId="{49A7883E-BC6A-4E38-AC0A-E7CAD8F1D33B}" srcOrd="6" destOrd="0" parTransId="{2D1F950A-F460-404C-8423-ECF30C3BED8D}" sibTransId="{33DC7954-1EC7-4540-A1E2-8003B71D8E0F}"/>
    <dgm:cxn modelId="{6D282DD5-399A-45A7-B6F3-DEE75DD45292}" type="presOf" srcId="{49A7883E-BC6A-4E38-AC0A-E7CAD8F1D33B}" destId="{CF2B88CD-AEA6-4E69-B9C1-2AB87E7107F9}" srcOrd="0" destOrd="0" presId="urn:microsoft.com/office/officeart/2005/8/layout/default"/>
    <dgm:cxn modelId="{B8459D16-2852-4210-AFEC-4BD7D2A7FBE0}" type="presOf" srcId="{AA9D503A-AD32-40B2-A688-789982616C0B}" destId="{59B16A44-E227-489B-82EB-BDDB1F1E97C0}" srcOrd="0" destOrd="0" presId="urn:microsoft.com/office/officeart/2005/8/layout/default"/>
    <dgm:cxn modelId="{1805D86A-A428-4E8E-96A0-67C3CECC3380}" type="presOf" srcId="{A5C8EDF6-8D68-4A59-BA03-583F0F7F06B6}" destId="{368685A0-FA72-476C-8183-162A8E0C206B}" srcOrd="0" destOrd="0" presId="urn:microsoft.com/office/officeart/2005/8/layout/default"/>
    <dgm:cxn modelId="{030C0D6A-B790-4051-8191-2FAE2CC3AB88}" type="presOf" srcId="{04DA53B8-BBC4-4DCC-B1CE-DD68F9A3162A}" destId="{EE3EAD80-3073-40C1-A154-3B70AE9DB040}" srcOrd="0" destOrd="0" presId="urn:microsoft.com/office/officeart/2005/8/layout/default"/>
    <dgm:cxn modelId="{1F721473-873D-431A-A739-53DC9C2B130B}" srcId="{BA6418DD-C2F0-4585-98B5-3147A265CDD0}" destId="{04DA53B8-BBC4-4DCC-B1CE-DD68F9A3162A}" srcOrd="0" destOrd="0" parTransId="{3C9B7B93-6E96-4A51-8CD8-B8FF419A443A}" sibTransId="{0E46DE54-21E2-4AFC-BB9B-DE949B7419B3}"/>
    <dgm:cxn modelId="{57C5E2D7-EE44-40D8-8927-EF34CBD75C06}" type="presOf" srcId="{BA6418DD-C2F0-4585-98B5-3147A265CDD0}" destId="{5E52BF78-308E-439D-95F4-79C7F0B70AD7}" srcOrd="0" destOrd="0" presId="urn:microsoft.com/office/officeart/2005/8/layout/default"/>
    <dgm:cxn modelId="{102C2D70-0A60-4A26-AFE1-8BF51E6B134A}" srcId="{BA6418DD-C2F0-4585-98B5-3147A265CDD0}" destId="{0A83CD5F-9537-42FF-8B31-82A2D23095AF}" srcOrd="8" destOrd="0" parTransId="{D87DDFB9-FCEA-4ED2-8332-B66E5545097B}" sibTransId="{FFC85016-7E68-4A42-844D-3BD6DA4EDE0B}"/>
    <dgm:cxn modelId="{CB9DF890-1930-44D1-A635-6CE123A6705D}" type="presOf" srcId="{52ADCC1F-04A5-45B0-85F2-4460592984D0}" destId="{EBA25828-2482-45B2-8780-6E7E0FDF9ADD}" srcOrd="0" destOrd="0" presId="urn:microsoft.com/office/officeart/2005/8/layout/default"/>
    <dgm:cxn modelId="{1D430D13-0F37-4D81-9A2C-D10F338AA01D}" type="presOf" srcId="{03873DFE-FCA4-4BD3-B5CE-66B403903838}" destId="{35F0765B-EE72-4C44-A63D-BCCFEAB03E2E}" srcOrd="0" destOrd="0" presId="urn:microsoft.com/office/officeart/2005/8/layout/default"/>
    <dgm:cxn modelId="{1A204B2E-FBFC-4833-A03F-71C0F2F3679A}" srcId="{BA6418DD-C2F0-4585-98B5-3147A265CDD0}" destId="{AA9D503A-AD32-40B2-A688-789982616C0B}" srcOrd="2" destOrd="0" parTransId="{38D970BA-6EE1-4DC2-97D1-D759EA8B8BAE}" sibTransId="{4217D85D-F438-4D8C-B2C7-F005378CB4CD}"/>
    <dgm:cxn modelId="{7F649A0D-026C-4565-A50B-F9F9BE9E8900}" srcId="{BA6418DD-C2F0-4585-98B5-3147A265CDD0}" destId="{A5C8EDF6-8D68-4A59-BA03-583F0F7F06B6}" srcOrd="7" destOrd="0" parTransId="{81763081-309E-4714-8AD4-046F7C24ED17}" sibTransId="{F842D64A-B061-4798-9816-41F8F09A3B6A}"/>
    <dgm:cxn modelId="{C9B511E1-5916-40B6-B10C-3509D9D454F7}" srcId="{BA6418DD-C2F0-4585-98B5-3147A265CDD0}" destId="{5CB43E3D-4A69-4A59-BB92-BC40DEC957ED}" srcOrd="1" destOrd="0" parTransId="{E92D2562-77FC-4486-BDA2-91196FBEBD04}" sibTransId="{AFC791B3-DA62-4F95-B6D4-7279B5E39F0F}"/>
    <dgm:cxn modelId="{981F400D-2E6D-4007-A3AA-7C2A3D93DB80}" type="presOf" srcId="{4F37D29E-44E0-432B-89F6-1BA7AF9DA5B9}" destId="{177C8AAF-6CB8-406B-BB8A-7569C458B238}" srcOrd="0" destOrd="0" presId="urn:microsoft.com/office/officeart/2005/8/layout/default"/>
    <dgm:cxn modelId="{20E96FBB-BD65-4D04-8DA3-D9787EB32693}" type="presParOf" srcId="{5E52BF78-308E-439D-95F4-79C7F0B70AD7}" destId="{EE3EAD80-3073-40C1-A154-3B70AE9DB040}" srcOrd="0" destOrd="0" presId="urn:microsoft.com/office/officeart/2005/8/layout/default"/>
    <dgm:cxn modelId="{850FB12D-867B-44C8-B314-567664C47059}" type="presParOf" srcId="{5E52BF78-308E-439D-95F4-79C7F0B70AD7}" destId="{9B3ABD89-5E19-4333-B31E-9408098E1DF0}" srcOrd="1" destOrd="0" presId="urn:microsoft.com/office/officeart/2005/8/layout/default"/>
    <dgm:cxn modelId="{1FB98775-E199-4ACE-9FCA-D198C4CF0109}" type="presParOf" srcId="{5E52BF78-308E-439D-95F4-79C7F0B70AD7}" destId="{CAFFFC0E-FFDA-4157-A3CF-03999F57C9EE}" srcOrd="2" destOrd="0" presId="urn:microsoft.com/office/officeart/2005/8/layout/default"/>
    <dgm:cxn modelId="{B9EAF6F1-AFD2-4D66-A906-21AF69121FB5}" type="presParOf" srcId="{5E52BF78-308E-439D-95F4-79C7F0B70AD7}" destId="{B6D5AC26-8505-4BB0-8E5C-D33700441E94}" srcOrd="3" destOrd="0" presId="urn:microsoft.com/office/officeart/2005/8/layout/default"/>
    <dgm:cxn modelId="{5262F73C-257D-4486-93C1-F9E73C2A9342}" type="presParOf" srcId="{5E52BF78-308E-439D-95F4-79C7F0B70AD7}" destId="{59B16A44-E227-489B-82EB-BDDB1F1E97C0}" srcOrd="4" destOrd="0" presId="urn:microsoft.com/office/officeart/2005/8/layout/default"/>
    <dgm:cxn modelId="{BA1D2B57-3577-4C9B-B5CB-86EE495C08D9}" type="presParOf" srcId="{5E52BF78-308E-439D-95F4-79C7F0B70AD7}" destId="{B0352F68-965C-44DD-90BD-9C292FA0524F}" srcOrd="5" destOrd="0" presId="urn:microsoft.com/office/officeart/2005/8/layout/default"/>
    <dgm:cxn modelId="{D1C2D02E-859B-4E9F-B3B5-92831DDD7FA2}" type="presParOf" srcId="{5E52BF78-308E-439D-95F4-79C7F0B70AD7}" destId="{EF61B31C-6D96-4A4E-A057-BDF05C0FFA32}" srcOrd="6" destOrd="0" presId="urn:microsoft.com/office/officeart/2005/8/layout/default"/>
    <dgm:cxn modelId="{6967565C-C1E8-4CDB-BBDB-0AAEB08621E5}" type="presParOf" srcId="{5E52BF78-308E-439D-95F4-79C7F0B70AD7}" destId="{D6A8770E-F0CE-4611-AD60-BF05579B0234}" srcOrd="7" destOrd="0" presId="urn:microsoft.com/office/officeart/2005/8/layout/default"/>
    <dgm:cxn modelId="{C78C4881-5AF9-4C56-BAED-6D251BAB97C7}" type="presParOf" srcId="{5E52BF78-308E-439D-95F4-79C7F0B70AD7}" destId="{EBA25828-2482-45B2-8780-6E7E0FDF9ADD}" srcOrd="8" destOrd="0" presId="urn:microsoft.com/office/officeart/2005/8/layout/default"/>
    <dgm:cxn modelId="{DC0189FB-A21A-44E8-8E25-FC1AEF742B8E}" type="presParOf" srcId="{5E52BF78-308E-439D-95F4-79C7F0B70AD7}" destId="{A164AE69-66A8-4B48-9450-9147DE76558A}" srcOrd="9" destOrd="0" presId="urn:microsoft.com/office/officeart/2005/8/layout/default"/>
    <dgm:cxn modelId="{72044D14-9F55-4638-8A3A-95A0F897D771}" type="presParOf" srcId="{5E52BF78-308E-439D-95F4-79C7F0B70AD7}" destId="{35F0765B-EE72-4C44-A63D-BCCFEAB03E2E}" srcOrd="10" destOrd="0" presId="urn:microsoft.com/office/officeart/2005/8/layout/default"/>
    <dgm:cxn modelId="{F79379BA-F8CF-48D7-9A4E-F14D49DCC683}" type="presParOf" srcId="{5E52BF78-308E-439D-95F4-79C7F0B70AD7}" destId="{DA5DAB47-F972-44DD-BE68-7ABAA2295384}" srcOrd="11" destOrd="0" presId="urn:microsoft.com/office/officeart/2005/8/layout/default"/>
    <dgm:cxn modelId="{0BCD70FC-215F-405B-97CE-EBF74BDD3F99}" type="presParOf" srcId="{5E52BF78-308E-439D-95F4-79C7F0B70AD7}" destId="{CF2B88CD-AEA6-4E69-B9C1-2AB87E7107F9}" srcOrd="12" destOrd="0" presId="urn:microsoft.com/office/officeart/2005/8/layout/default"/>
    <dgm:cxn modelId="{B4A0CEAA-63D4-4BA3-B909-0C83FF3FCF7D}" type="presParOf" srcId="{5E52BF78-308E-439D-95F4-79C7F0B70AD7}" destId="{ACA5752D-FAC1-4C27-B0D3-98F8EB06C955}" srcOrd="13" destOrd="0" presId="urn:microsoft.com/office/officeart/2005/8/layout/default"/>
    <dgm:cxn modelId="{25C249F6-7045-4D8C-9800-223EA3D2F973}" type="presParOf" srcId="{5E52BF78-308E-439D-95F4-79C7F0B70AD7}" destId="{368685A0-FA72-476C-8183-162A8E0C206B}" srcOrd="14" destOrd="0" presId="urn:microsoft.com/office/officeart/2005/8/layout/default"/>
    <dgm:cxn modelId="{A6B62086-763C-4121-8536-6BD64F98661A}" type="presParOf" srcId="{5E52BF78-308E-439D-95F4-79C7F0B70AD7}" destId="{618CE2C2-088C-4656-B3D0-387B2C16F8A8}" srcOrd="15" destOrd="0" presId="urn:microsoft.com/office/officeart/2005/8/layout/default"/>
    <dgm:cxn modelId="{92B5E44D-55D4-4407-B934-31CB0575A35A}" type="presParOf" srcId="{5E52BF78-308E-439D-95F4-79C7F0B70AD7}" destId="{23397A89-46FC-458D-8C1B-047BDE0FE9FD}" srcOrd="16" destOrd="0" presId="urn:microsoft.com/office/officeart/2005/8/layout/default"/>
    <dgm:cxn modelId="{67DAB71D-636F-403D-93E0-E9C851E4CBE8}" type="presParOf" srcId="{5E52BF78-308E-439D-95F4-79C7F0B70AD7}" destId="{C3AF072F-3B3D-4B4B-9C1D-68C49574FA95}" srcOrd="17" destOrd="0" presId="urn:microsoft.com/office/officeart/2005/8/layout/default"/>
    <dgm:cxn modelId="{821B387D-38E4-40DD-AD1C-FC4F9393DC18}" type="presParOf" srcId="{5E52BF78-308E-439D-95F4-79C7F0B70AD7}" destId="{177C8AAF-6CB8-406B-BB8A-7569C458B238}"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2E3B48-16EC-4E9D-8102-4125672464DD}" type="doc">
      <dgm:prSet loTypeId="urn:microsoft.com/office/officeart/2005/8/layout/list1" loCatId="list" qsTypeId="urn:microsoft.com/office/officeart/2005/8/quickstyle/simple2" qsCatId="simple" csTypeId="urn:microsoft.com/office/officeart/2005/8/colors/accent0_3" csCatId="mainScheme" phldr="1"/>
      <dgm:spPr/>
      <dgm:t>
        <a:bodyPr/>
        <a:lstStyle/>
        <a:p>
          <a:endParaRPr lang="en-US"/>
        </a:p>
      </dgm:t>
    </dgm:pt>
    <dgm:pt modelId="{8DD74ADA-1DB4-42D9-9035-E8C324795295}">
      <dgm:prSet/>
      <dgm:spPr/>
      <dgm:t>
        <a:bodyPr/>
        <a:lstStyle/>
        <a:p>
          <a:r>
            <a:rPr lang="en-US" dirty="0"/>
            <a:t>Role – Position Within an Organization</a:t>
          </a:r>
        </a:p>
      </dgm:t>
    </dgm:pt>
    <dgm:pt modelId="{DABD33D0-766D-4EA9-B3A0-548E0BBF91D8}" type="parTrans" cxnId="{79DF47C1-D25B-4513-9AA2-2CBB3BB745A8}">
      <dgm:prSet/>
      <dgm:spPr/>
      <dgm:t>
        <a:bodyPr/>
        <a:lstStyle/>
        <a:p>
          <a:endParaRPr lang="en-US"/>
        </a:p>
      </dgm:t>
    </dgm:pt>
    <dgm:pt modelId="{1A84538F-8DE7-406A-BD4B-50761F2E85EF}" type="sibTrans" cxnId="{79DF47C1-D25B-4513-9AA2-2CBB3BB745A8}">
      <dgm:prSet/>
      <dgm:spPr/>
      <dgm:t>
        <a:bodyPr/>
        <a:lstStyle/>
        <a:p>
          <a:endParaRPr lang="en-US"/>
        </a:p>
      </dgm:t>
    </dgm:pt>
    <dgm:pt modelId="{2881F4E7-ABDB-4A5D-B0AD-3EB86F3DF4E9}">
      <dgm:prSet/>
      <dgm:spPr/>
      <dgm:t>
        <a:bodyPr/>
        <a:lstStyle/>
        <a:p>
          <a:r>
            <a:rPr lang="en-US" dirty="0"/>
            <a:t>Responsibilities – Duties of the Position</a:t>
          </a:r>
        </a:p>
      </dgm:t>
    </dgm:pt>
    <dgm:pt modelId="{8A95E34E-6FF1-438E-9DDA-90BB974196B4}" type="parTrans" cxnId="{ED39990B-8531-4DB1-B71E-546263197BB2}">
      <dgm:prSet/>
      <dgm:spPr/>
      <dgm:t>
        <a:bodyPr/>
        <a:lstStyle/>
        <a:p>
          <a:endParaRPr lang="en-US"/>
        </a:p>
      </dgm:t>
    </dgm:pt>
    <dgm:pt modelId="{07ABCFFE-92FD-4DB4-92E2-C7C92AF1EE5C}" type="sibTrans" cxnId="{ED39990B-8531-4DB1-B71E-546263197BB2}">
      <dgm:prSet/>
      <dgm:spPr/>
      <dgm:t>
        <a:bodyPr/>
        <a:lstStyle/>
        <a:p>
          <a:endParaRPr lang="en-US"/>
        </a:p>
      </dgm:t>
    </dgm:pt>
    <dgm:pt modelId="{9EF49DB9-4CE0-421D-9C88-795DDB7DF94F}">
      <dgm:prSet/>
      <dgm:spPr/>
      <dgm:t>
        <a:bodyPr/>
        <a:lstStyle/>
        <a:p>
          <a:r>
            <a:rPr lang="en-US"/>
            <a:t>Conduct</a:t>
          </a:r>
        </a:p>
      </dgm:t>
    </dgm:pt>
    <dgm:pt modelId="{E6E53FC1-4613-4D75-83BD-3E2471E408C8}" type="parTrans" cxnId="{712E38DC-5F0F-4BB7-9986-2DB823B58CEC}">
      <dgm:prSet/>
      <dgm:spPr/>
      <dgm:t>
        <a:bodyPr/>
        <a:lstStyle/>
        <a:p>
          <a:endParaRPr lang="en-US"/>
        </a:p>
      </dgm:t>
    </dgm:pt>
    <dgm:pt modelId="{3872CB74-FA79-473E-85EE-88F347CC31FB}" type="sibTrans" cxnId="{712E38DC-5F0F-4BB7-9986-2DB823B58CEC}">
      <dgm:prSet/>
      <dgm:spPr/>
      <dgm:t>
        <a:bodyPr/>
        <a:lstStyle/>
        <a:p>
          <a:endParaRPr lang="en-US"/>
        </a:p>
      </dgm:t>
    </dgm:pt>
    <dgm:pt modelId="{64C211F1-9F69-4571-9349-BA1B12E48A06}" type="pres">
      <dgm:prSet presAssocID="{E92E3B48-16EC-4E9D-8102-4125672464DD}" presName="linear" presStyleCnt="0">
        <dgm:presLayoutVars>
          <dgm:dir/>
          <dgm:animLvl val="lvl"/>
          <dgm:resizeHandles val="exact"/>
        </dgm:presLayoutVars>
      </dgm:prSet>
      <dgm:spPr/>
      <dgm:t>
        <a:bodyPr/>
        <a:lstStyle/>
        <a:p>
          <a:endParaRPr lang="en-US"/>
        </a:p>
      </dgm:t>
    </dgm:pt>
    <dgm:pt modelId="{70A53418-EC7A-429E-B9DF-A524496C63CE}" type="pres">
      <dgm:prSet presAssocID="{8DD74ADA-1DB4-42D9-9035-E8C324795295}" presName="parentLin" presStyleCnt="0"/>
      <dgm:spPr/>
    </dgm:pt>
    <dgm:pt modelId="{B16DD80F-2D6B-4964-9BE5-0B2420F86145}" type="pres">
      <dgm:prSet presAssocID="{8DD74ADA-1DB4-42D9-9035-E8C324795295}" presName="parentLeftMargin" presStyleLbl="node1" presStyleIdx="0" presStyleCnt="3"/>
      <dgm:spPr/>
      <dgm:t>
        <a:bodyPr/>
        <a:lstStyle/>
        <a:p>
          <a:endParaRPr lang="en-US"/>
        </a:p>
      </dgm:t>
    </dgm:pt>
    <dgm:pt modelId="{FD70BDB9-DF07-491A-A179-10E45F2F0356}" type="pres">
      <dgm:prSet presAssocID="{8DD74ADA-1DB4-42D9-9035-E8C324795295}" presName="parentText" presStyleLbl="node1" presStyleIdx="0" presStyleCnt="3">
        <dgm:presLayoutVars>
          <dgm:chMax val="0"/>
          <dgm:bulletEnabled val="1"/>
        </dgm:presLayoutVars>
      </dgm:prSet>
      <dgm:spPr/>
      <dgm:t>
        <a:bodyPr/>
        <a:lstStyle/>
        <a:p>
          <a:endParaRPr lang="en-US"/>
        </a:p>
      </dgm:t>
    </dgm:pt>
    <dgm:pt modelId="{E2948756-45D9-4A01-A9B5-DAE53C4773DE}" type="pres">
      <dgm:prSet presAssocID="{8DD74ADA-1DB4-42D9-9035-E8C324795295}" presName="negativeSpace" presStyleCnt="0"/>
      <dgm:spPr/>
    </dgm:pt>
    <dgm:pt modelId="{41ACD750-D494-43B0-A03D-67102D7436C9}" type="pres">
      <dgm:prSet presAssocID="{8DD74ADA-1DB4-42D9-9035-E8C324795295}" presName="childText" presStyleLbl="conFgAcc1" presStyleIdx="0" presStyleCnt="3">
        <dgm:presLayoutVars>
          <dgm:bulletEnabled val="1"/>
        </dgm:presLayoutVars>
      </dgm:prSet>
      <dgm:spPr/>
    </dgm:pt>
    <dgm:pt modelId="{0C6F39D6-C602-432D-BCC2-36FB2CA4FEC1}" type="pres">
      <dgm:prSet presAssocID="{1A84538F-8DE7-406A-BD4B-50761F2E85EF}" presName="spaceBetweenRectangles" presStyleCnt="0"/>
      <dgm:spPr/>
    </dgm:pt>
    <dgm:pt modelId="{30DA189A-8EE1-4CA5-8161-26CED9E7224B}" type="pres">
      <dgm:prSet presAssocID="{2881F4E7-ABDB-4A5D-B0AD-3EB86F3DF4E9}" presName="parentLin" presStyleCnt="0"/>
      <dgm:spPr/>
    </dgm:pt>
    <dgm:pt modelId="{CA2AD0E3-00FE-4AD1-BDA9-5AF3D7D4CD40}" type="pres">
      <dgm:prSet presAssocID="{2881F4E7-ABDB-4A5D-B0AD-3EB86F3DF4E9}" presName="parentLeftMargin" presStyleLbl="node1" presStyleIdx="0" presStyleCnt="3"/>
      <dgm:spPr/>
      <dgm:t>
        <a:bodyPr/>
        <a:lstStyle/>
        <a:p>
          <a:endParaRPr lang="en-US"/>
        </a:p>
      </dgm:t>
    </dgm:pt>
    <dgm:pt modelId="{BDDDD1F6-B33A-47C2-A502-9BFA24713A32}" type="pres">
      <dgm:prSet presAssocID="{2881F4E7-ABDB-4A5D-B0AD-3EB86F3DF4E9}" presName="parentText" presStyleLbl="node1" presStyleIdx="1" presStyleCnt="3">
        <dgm:presLayoutVars>
          <dgm:chMax val="0"/>
          <dgm:bulletEnabled val="1"/>
        </dgm:presLayoutVars>
      </dgm:prSet>
      <dgm:spPr/>
      <dgm:t>
        <a:bodyPr/>
        <a:lstStyle/>
        <a:p>
          <a:endParaRPr lang="en-US"/>
        </a:p>
      </dgm:t>
    </dgm:pt>
    <dgm:pt modelId="{439852CE-B167-446F-9B1B-07A0A753F15C}" type="pres">
      <dgm:prSet presAssocID="{2881F4E7-ABDB-4A5D-B0AD-3EB86F3DF4E9}" presName="negativeSpace" presStyleCnt="0"/>
      <dgm:spPr/>
    </dgm:pt>
    <dgm:pt modelId="{DEE6F03A-CD87-468D-9CD5-CD248B0AF28F}" type="pres">
      <dgm:prSet presAssocID="{2881F4E7-ABDB-4A5D-B0AD-3EB86F3DF4E9}" presName="childText" presStyleLbl="conFgAcc1" presStyleIdx="1" presStyleCnt="3">
        <dgm:presLayoutVars>
          <dgm:bulletEnabled val="1"/>
        </dgm:presLayoutVars>
      </dgm:prSet>
      <dgm:spPr/>
    </dgm:pt>
    <dgm:pt modelId="{CF6051DF-B40F-467E-B6F9-13D9F4F07096}" type="pres">
      <dgm:prSet presAssocID="{07ABCFFE-92FD-4DB4-92E2-C7C92AF1EE5C}" presName="spaceBetweenRectangles" presStyleCnt="0"/>
      <dgm:spPr/>
    </dgm:pt>
    <dgm:pt modelId="{56825F2D-69BB-4F72-97D3-0D69E2A50C9C}" type="pres">
      <dgm:prSet presAssocID="{9EF49DB9-4CE0-421D-9C88-795DDB7DF94F}" presName="parentLin" presStyleCnt="0"/>
      <dgm:spPr/>
    </dgm:pt>
    <dgm:pt modelId="{ED80C9E0-A681-4D16-9097-4D6E12D50750}" type="pres">
      <dgm:prSet presAssocID="{9EF49DB9-4CE0-421D-9C88-795DDB7DF94F}" presName="parentLeftMargin" presStyleLbl="node1" presStyleIdx="1" presStyleCnt="3"/>
      <dgm:spPr/>
      <dgm:t>
        <a:bodyPr/>
        <a:lstStyle/>
        <a:p>
          <a:endParaRPr lang="en-US"/>
        </a:p>
      </dgm:t>
    </dgm:pt>
    <dgm:pt modelId="{01C58CC6-D463-4B09-B6E8-97C1D370639B}" type="pres">
      <dgm:prSet presAssocID="{9EF49DB9-4CE0-421D-9C88-795DDB7DF94F}" presName="parentText" presStyleLbl="node1" presStyleIdx="2" presStyleCnt="3">
        <dgm:presLayoutVars>
          <dgm:chMax val="0"/>
          <dgm:bulletEnabled val="1"/>
        </dgm:presLayoutVars>
      </dgm:prSet>
      <dgm:spPr/>
      <dgm:t>
        <a:bodyPr/>
        <a:lstStyle/>
        <a:p>
          <a:endParaRPr lang="en-US"/>
        </a:p>
      </dgm:t>
    </dgm:pt>
    <dgm:pt modelId="{9483F8CB-56D5-4E90-8D9E-0091562E74CB}" type="pres">
      <dgm:prSet presAssocID="{9EF49DB9-4CE0-421D-9C88-795DDB7DF94F}" presName="negativeSpace" presStyleCnt="0"/>
      <dgm:spPr/>
    </dgm:pt>
    <dgm:pt modelId="{5AC7FCEB-A912-4695-9F21-3DE5570946D5}" type="pres">
      <dgm:prSet presAssocID="{9EF49DB9-4CE0-421D-9C88-795DDB7DF94F}" presName="childText" presStyleLbl="conFgAcc1" presStyleIdx="2" presStyleCnt="3">
        <dgm:presLayoutVars>
          <dgm:bulletEnabled val="1"/>
        </dgm:presLayoutVars>
      </dgm:prSet>
      <dgm:spPr/>
    </dgm:pt>
  </dgm:ptLst>
  <dgm:cxnLst>
    <dgm:cxn modelId="{910EB009-F046-4D3F-BC0B-89F68149869E}" type="presOf" srcId="{9EF49DB9-4CE0-421D-9C88-795DDB7DF94F}" destId="{01C58CC6-D463-4B09-B6E8-97C1D370639B}" srcOrd="1" destOrd="0" presId="urn:microsoft.com/office/officeart/2005/8/layout/list1"/>
    <dgm:cxn modelId="{E9FC4CCE-18D9-4FEF-8B00-C51853972366}" type="presOf" srcId="{2881F4E7-ABDB-4A5D-B0AD-3EB86F3DF4E9}" destId="{CA2AD0E3-00FE-4AD1-BDA9-5AF3D7D4CD40}" srcOrd="0" destOrd="0" presId="urn:microsoft.com/office/officeart/2005/8/layout/list1"/>
    <dgm:cxn modelId="{ED39990B-8531-4DB1-B71E-546263197BB2}" srcId="{E92E3B48-16EC-4E9D-8102-4125672464DD}" destId="{2881F4E7-ABDB-4A5D-B0AD-3EB86F3DF4E9}" srcOrd="1" destOrd="0" parTransId="{8A95E34E-6FF1-438E-9DDA-90BB974196B4}" sibTransId="{07ABCFFE-92FD-4DB4-92E2-C7C92AF1EE5C}"/>
    <dgm:cxn modelId="{9AF05FDC-EA0B-4856-AE36-B26185719F80}" type="presOf" srcId="{E92E3B48-16EC-4E9D-8102-4125672464DD}" destId="{64C211F1-9F69-4571-9349-BA1B12E48A06}" srcOrd="0" destOrd="0" presId="urn:microsoft.com/office/officeart/2005/8/layout/list1"/>
    <dgm:cxn modelId="{79DF47C1-D25B-4513-9AA2-2CBB3BB745A8}" srcId="{E92E3B48-16EC-4E9D-8102-4125672464DD}" destId="{8DD74ADA-1DB4-42D9-9035-E8C324795295}" srcOrd="0" destOrd="0" parTransId="{DABD33D0-766D-4EA9-B3A0-548E0BBF91D8}" sibTransId="{1A84538F-8DE7-406A-BD4B-50761F2E85EF}"/>
    <dgm:cxn modelId="{78B20161-7385-4030-903D-3F1CDA9CD1E8}" type="presOf" srcId="{2881F4E7-ABDB-4A5D-B0AD-3EB86F3DF4E9}" destId="{BDDDD1F6-B33A-47C2-A502-9BFA24713A32}" srcOrd="1" destOrd="0" presId="urn:microsoft.com/office/officeart/2005/8/layout/list1"/>
    <dgm:cxn modelId="{E9EAEC07-66CA-47F3-BF24-58CA76697B43}" type="presOf" srcId="{9EF49DB9-4CE0-421D-9C88-795DDB7DF94F}" destId="{ED80C9E0-A681-4D16-9097-4D6E12D50750}" srcOrd="0" destOrd="0" presId="urn:microsoft.com/office/officeart/2005/8/layout/list1"/>
    <dgm:cxn modelId="{712E38DC-5F0F-4BB7-9986-2DB823B58CEC}" srcId="{E92E3B48-16EC-4E9D-8102-4125672464DD}" destId="{9EF49DB9-4CE0-421D-9C88-795DDB7DF94F}" srcOrd="2" destOrd="0" parTransId="{E6E53FC1-4613-4D75-83BD-3E2471E408C8}" sibTransId="{3872CB74-FA79-473E-85EE-88F347CC31FB}"/>
    <dgm:cxn modelId="{C54B9E4F-4062-4A5A-8E28-BDC5347D012F}" type="presOf" srcId="{8DD74ADA-1DB4-42D9-9035-E8C324795295}" destId="{FD70BDB9-DF07-491A-A179-10E45F2F0356}" srcOrd="1" destOrd="0" presId="urn:microsoft.com/office/officeart/2005/8/layout/list1"/>
    <dgm:cxn modelId="{533FF655-08DA-44D8-B81B-F7CF0CB287AA}" type="presOf" srcId="{8DD74ADA-1DB4-42D9-9035-E8C324795295}" destId="{B16DD80F-2D6B-4964-9BE5-0B2420F86145}" srcOrd="0" destOrd="0" presId="urn:microsoft.com/office/officeart/2005/8/layout/list1"/>
    <dgm:cxn modelId="{846EF751-3047-4ABA-8B74-715C7A919EE1}" type="presParOf" srcId="{64C211F1-9F69-4571-9349-BA1B12E48A06}" destId="{70A53418-EC7A-429E-B9DF-A524496C63CE}" srcOrd="0" destOrd="0" presId="urn:microsoft.com/office/officeart/2005/8/layout/list1"/>
    <dgm:cxn modelId="{98A4D1F2-EB0C-4C57-911F-FC46D3C30B45}" type="presParOf" srcId="{70A53418-EC7A-429E-B9DF-A524496C63CE}" destId="{B16DD80F-2D6B-4964-9BE5-0B2420F86145}" srcOrd="0" destOrd="0" presId="urn:microsoft.com/office/officeart/2005/8/layout/list1"/>
    <dgm:cxn modelId="{37B877AE-9848-421F-AE51-81E1716E400E}" type="presParOf" srcId="{70A53418-EC7A-429E-B9DF-A524496C63CE}" destId="{FD70BDB9-DF07-491A-A179-10E45F2F0356}" srcOrd="1" destOrd="0" presId="urn:microsoft.com/office/officeart/2005/8/layout/list1"/>
    <dgm:cxn modelId="{7CF4C120-F3F5-4A65-A482-D730504682D8}" type="presParOf" srcId="{64C211F1-9F69-4571-9349-BA1B12E48A06}" destId="{E2948756-45D9-4A01-A9B5-DAE53C4773DE}" srcOrd="1" destOrd="0" presId="urn:microsoft.com/office/officeart/2005/8/layout/list1"/>
    <dgm:cxn modelId="{45F7A0CD-17F1-4DF4-B7ED-FB63FE2F93B4}" type="presParOf" srcId="{64C211F1-9F69-4571-9349-BA1B12E48A06}" destId="{41ACD750-D494-43B0-A03D-67102D7436C9}" srcOrd="2" destOrd="0" presId="urn:microsoft.com/office/officeart/2005/8/layout/list1"/>
    <dgm:cxn modelId="{0DAF55B5-B0C6-4CC9-9A9F-7467F9F8097B}" type="presParOf" srcId="{64C211F1-9F69-4571-9349-BA1B12E48A06}" destId="{0C6F39D6-C602-432D-BCC2-36FB2CA4FEC1}" srcOrd="3" destOrd="0" presId="urn:microsoft.com/office/officeart/2005/8/layout/list1"/>
    <dgm:cxn modelId="{8A7F8E31-565D-48ED-AA38-0F47884F460F}" type="presParOf" srcId="{64C211F1-9F69-4571-9349-BA1B12E48A06}" destId="{30DA189A-8EE1-4CA5-8161-26CED9E7224B}" srcOrd="4" destOrd="0" presId="urn:microsoft.com/office/officeart/2005/8/layout/list1"/>
    <dgm:cxn modelId="{AA17C131-9015-472B-8D7F-C88F0B8B2ED5}" type="presParOf" srcId="{30DA189A-8EE1-4CA5-8161-26CED9E7224B}" destId="{CA2AD0E3-00FE-4AD1-BDA9-5AF3D7D4CD40}" srcOrd="0" destOrd="0" presId="urn:microsoft.com/office/officeart/2005/8/layout/list1"/>
    <dgm:cxn modelId="{26C52042-8B4E-414E-BC45-D0BC9F091E81}" type="presParOf" srcId="{30DA189A-8EE1-4CA5-8161-26CED9E7224B}" destId="{BDDDD1F6-B33A-47C2-A502-9BFA24713A32}" srcOrd="1" destOrd="0" presId="urn:microsoft.com/office/officeart/2005/8/layout/list1"/>
    <dgm:cxn modelId="{D00C00EF-4C34-4CA7-8C42-56DC222E80EC}" type="presParOf" srcId="{64C211F1-9F69-4571-9349-BA1B12E48A06}" destId="{439852CE-B167-446F-9B1B-07A0A753F15C}" srcOrd="5" destOrd="0" presId="urn:microsoft.com/office/officeart/2005/8/layout/list1"/>
    <dgm:cxn modelId="{52351DEC-40A3-4473-8FF3-6045E0826B5F}" type="presParOf" srcId="{64C211F1-9F69-4571-9349-BA1B12E48A06}" destId="{DEE6F03A-CD87-468D-9CD5-CD248B0AF28F}" srcOrd="6" destOrd="0" presId="urn:microsoft.com/office/officeart/2005/8/layout/list1"/>
    <dgm:cxn modelId="{ADD101E5-89DA-4D70-828D-6A555FBDB413}" type="presParOf" srcId="{64C211F1-9F69-4571-9349-BA1B12E48A06}" destId="{CF6051DF-B40F-467E-B6F9-13D9F4F07096}" srcOrd="7" destOrd="0" presId="urn:microsoft.com/office/officeart/2005/8/layout/list1"/>
    <dgm:cxn modelId="{BB5ADE52-AB54-49A7-A78B-71461B0AECC9}" type="presParOf" srcId="{64C211F1-9F69-4571-9349-BA1B12E48A06}" destId="{56825F2D-69BB-4F72-97D3-0D69E2A50C9C}" srcOrd="8" destOrd="0" presId="urn:microsoft.com/office/officeart/2005/8/layout/list1"/>
    <dgm:cxn modelId="{F188435E-71F6-4C85-BC0D-E64666054E64}" type="presParOf" srcId="{56825F2D-69BB-4F72-97D3-0D69E2A50C9C}" destId="{ED80C9E0-A681-4D16-9097-4D6E12D50750}" srcOrd="0" destOrd="0" presId="urn:microsoft.com/office/officeart/2005/8/layout/list1"/>
    <dgm:cxn modelId="{B5700645-D2C7-49DD-8CCC-337C2CA4853E}" type="presParOf" srcId="{56825F2D-69BB-4F72-97D3-0D69E2A50C9C}" destId="{01C58CC6-D463-4B09-B6E8-97C1D370639B}" srcOrd="1" destOrd="0" presId="urn:microsoft.com/office/officeart/2005/8/layout/list1"/>
    <dgm:cxn modelId="{B7936642-3AD8-4D55-85B8-91BB9FE1CA87}" type="presParOf" srcId="{64C211F1-9F69-4571-9349-BA1B12E48A06}" destId="{9483F8CB-56D5-4E90-8D9E-0091562E74CB}" srcOrd="9" destOrd="0" presId="urn:microsoft.com/office/officeart/2005/8/layout/list1"/>
    <dgm:cxn modelId="{98BB64F6-0CA4-4204-A7CD-CD0559A19195}" type="presParOf" srcId="{64C211F1-9F69-4571-9349-BA1B12E48A06}" destId="{5AC7FCEB-A912-4695-9F21-3DE5570946D5}"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44A65B-7AA1-4A43-BC48-1DCCF2EAA9F1}" type="doc">
      <dgm:prSet loTypeId="urn:microsoft.com/office/officeart/2008/layout/LinedList" loCatId="list" qsTypeId="urn:microsoft.com/office/officeart/2005/8/quickstyle/simple2" qsCatId="simple" csTypeId="urn:microsoft.com/office/officeart/2005/8/colors/accent2_2" csCatId="accent2"/>
      <dgm:spPr/>
      <dgm:t>
        <a:bodyPr/>
        <a:lstStyle/>
        <a:p>
          <a:endParaRPr lang="en-US"/>
        </a:p>
      </dgm:t>
    </dgm:pt>
    <dgm:pt modelId="{1392CC5A-BDA2-4134-ACC3-8AE9FB118BA5}">
      <dgm:prSet custT="1"/>
      <dgm:spPr/>
      <dgm:t>
        <a:bodyPr/>
        <a:lstStyle/>
        <a:p>
          <a:r>
            <a:rPr lang="en-US" sz="2400" dirty="0"/>
            <a:t>Fair</a:t>
          </a:r>
          <a:endParaRPr lang="en-US" sz="2200" dirty="0"/>
        </a:p>
      </dgm:t>
    </dgm:pt>
    <dgm:pt modelId="{3CAC33A3-2C27-421B-8CD8-89C7CAC62BD5}" type="parTrans" cxnId="{4591575A-2A55-4164-BB51-81C778C6A71B}">
      <dgm:prSet/>
      <dgm:spPr/>
      <dgm:t>
        <a:bodyPr/>
        <a:lstStyle/>
        <a:p>
          <a:endParaRPr lang="en-US"/>
        </a:p>
      </dgm:t>
    </dgm:pt>
    <dgm:pt modelId="{84B4A0F7-4400-443B-9C53-9189AD288722}" type="sibTrans" cxnId="{4591575A-2A55-4164-BB51-81C778C6A71B}">
      <dgm:prSet/>
      <dgm:spPr/>
      <dgm:t>
        <a:bodyPr/>
        <a:lstStyle/>
        <a:p>
          <a:endParaRPr lang="en-US"/>
        </a:p>
      </dgm:t>
    </dgm:pt>
    <dgm:pt modelId="{491CE661-20C1-4E69-BAB0-8609DADEEF3B}">
      <dgm:prSet custT="1"/>
      <dgm:spPr/>
      <dgm:t>
        <a:bodyPr/>
        <a:lstStyle/>
        <a:p>
          <a:r>
            <a:rPr lang="en-US" sz="2400" dirty="0"/>
            <a:t>Focused</a:t>
          </a:r>
          <a:endParaRPr lang="en-US" sz="2200" dirty="0"/>
        </a:p>
      </dgm:t>
    </dgm:pt>
    <dgm:pt modelId="{05382C20-881A-4EF4-A8E9-8852B2F33BBC}" type="parTrans" cxnId="{A6AC1583-4EF0-4FA4-BB7D-BB936CC5CF29}">
      <dgm:prSet/>
      <dgm:spPr/>
      <dgm:t>
        <a:bodyPr/>
        <a:lstStyle/>
        <a:p>
          <a:endParaRPr lang="en-US"/>
        </a:p>
      </dgm:t>
    </dgm:pt>
    <dgm:pt modelId="{3278AF0C-1EE9-424D-8228-AC351D672448}" type="sibTrans" cxnId="{A6AC1583-4EF0-4FA4-BB7D-BB936CC5CF29}">
      <dgm:prSet/>
      <dgm:spPr/>
      <dgm:t>
        <a:bodyPr/>
        <a:lstStyle/>
        <a:p>
          <a:endParaRPr lang="en-US"/>
        </a:p>
      </dgm:t>
    </dgm:pt>
    <dgm:pt modelId="{27383658-6B9C-40C4-834B-F97BF64893F7}">
      <dgm:prSet custT="1"/>
      <dgm:spPr/>
      <dgm:t>
        <a:bodyPr/>
        <a:lstStyle/>
        <a:p>
          <a:r>
            <a:rPr lang="en-US" sz="2400" dirty="0"/>
            <a:t>Well-informed</a:t>
          </a:r>
          <a:endParaRPr lang="en-US" sz="2200" dirty="0"/>
        </a:p>
      </dgm:t>
    </dgm:pt>
    <dgm:pt modelId="{FB7555BD-999E-4C5B-BFD9-0181DF37C6DF}" type="parTrans" cxnId="{A839A04F-3930-4120-A73C-2617802A062E}">
      <dgm:prSet/>
      <dgm:spPr/>
      <dgm:t>
        <a:bodyPr/>
        <a:lstStyle/>
        <a:p>
          <a:endParaRPr lang="en-US"/>
        </a:p>
      </dgm:t>
    </dgm:pt>
    <dgm:pt modelId="{01B3B4EA-D393-4C81-94F9-E348D1CF1CB2}" type="sibTrans" cxnId="{A839A04F-3930-4120-A73C-2617802A062E}">
      <dgm:prSet/>
      <dgm:spPr/>
      <dgm:t>
        <a:bodyPr/>
        <a:lstStyle/>
        <a:p>
          <a:endParaRPr lang="en-US"/>
        </a:p>
      </dgm:t>
    </dgm:pt>
    <dgm:pt modelId="{13281E86-1E3A-4102-BD4E-5F1A95B6B1FE}">
      <dgm:prSet custT="1"/>
      <dgm:spPr/>
      <dgm:t>
        <a:bodyPr/>
        <a:lstStyle/>
        <a:p>
          <a:r>
            <a:rPr lang="en-US" sz="2400" dirty="0"/>
            <a:t>Meeting management – leader and facilitator</a:t>
          </a:r>
        </a:p>
      </dgm:t>
    </dgm:pt>
    <dgm:pt modelId="{AE8BC2FF-7385-4E2A-962B-C2513163D923}" type="parTrans" cxnId="{326BCFC1-3D1A-4C01-B2F6-E4F19DE95DE6}">
      <dgm:prSet/>
      <dgm:spPr/>
      <dgm:t>
        <a:bodyPr/>
        <a:lstStyle/>
        <a:p>
          <a:endParaRPr lang="en-US"/>
        </a:p>
      </dgm:t>
    </dgm:pt>
    <dgm:pt modelId="{149FF926-8D2D-49EF-A4B8-0DCAFAD81669}" type="sibTrans" cxnId="{326BCFC1-3D1A-4C01-B2F6-E4F19DE95DE6}">
      <dgm:prSet/>
      <dgm:spPr/>
      <dgm:t>
        <a:bodyPr/>
        <a:lstStyle/>
        <a:p>
          <a:endParaRPr lang="en-US"/>
        </a:p>
      </dgm:t>
    </dgm:pt>
    <dgm:pt modelId="{C92BF2E9-D03C-473B-8A13-73C4DBE6169A}">
      <dgm:prSet custT="1"/>
      <dgm:spPr/>
      <dgm:t>
        <a:bodyPr/>
        <a:lstStyle/>
        <a:p>
          <a:r>
            <a:rPr lang="en-US" sz="2400" dirty="0"/>
            <a:t>Conduct – addresses issues regarding confidentiality, conflict of interest, and relevant policies</a:t>
          </a:r>
        </a:p>
      </dgm:t>
    </dgm:pt>
    <dgm:pt modelId="{EDD6569D-F58A-4FEB-B8F7-0CFE17246A59}" type="parTrans" cxnId="{436177E1-90FD-4C3B-806B-903A63E10049}">
      <dgm:prSet/>
      <dgm:spPr/>
      <dgm:t>
        <a:bodyPr/>
        <a:lstStyle/>
        <a:p>
          <a:endParaRPr lang="en-US"/>
        </a:p>
      </dgm:t>
    </dgm:pt>
    <dgm:pt modelId="{FD6643CB-E33E-4873-B46C-AF01360F6187}" type="sibTrans" cxnId="{436177E1-90FD-4C3B-806B-903A63E10049}">
      <dgm:prSet/>
      <dgm:spPr/>
      <dgm:t>
        <a:bodyPr/>
        <a:lstStyle/>
        <a:p>
          <a:endParaRPr lang="en-US"/>
        </a:p>
      </dgm:t>
    </dgm:pt>
    <dgm:pt modelId="{0B894419-EC2A-45A8-B8C9-EB5FACDC96BE}" type="pres">
      <dgm:prSet presAssocID="{A044A65B-7AA1-4A43-BC48-1DCCF2EAA9F1}" presName="vert0" presStyleCnt="0">
        <dgm:presLayoutVars>
          <dgm:dir/>
          <dgm:animOne val="branch"/>
          <dgm:animLvl val="lvl"/>
        </dgm:presLayoutVars>
      </dgm:prSet>
      <dgm:spPr/>
      <dgm:t>
        <a:bodyPr/>
        <a:lstStyle/>
        <a:p>
          <a:endParaRPr lang="en-US"/>
        </a:p>
      </dgm:t>
    </dgm:pt>
    <dgm:pt modelId="{B53AA1F5-7E78-416D-BA89-D759F8A8BEF2}" type="pres">
      <dgm:prSet presAssocID="{1392CC5A-BDA2-4134-ACC3-8AE9FB118BA5}" presName="thickLine" presStyleLbl="alignNode1" presStyleIdx="0" presStyleCnt="5"/>
      <dgm:spPr/>
    </dgm:pt>
    <dgm:pt modelId="{1FE1D63C-D8DD-4FE4-8989-08CE7B1D4C71}" type="pres">
      <dgm:prSet presAssocID="{1392CC5A-BDA2-4134-ACC3-8AE9FB118BA5}" presName="horz1" presStyleCnt="0"/>
      <dgm:spPr/>
    </dgm:pt>
    <dgm:pt modelId="{EAC90ECE-DB23-43C7-8C05-8EECC49950CF}" type="pres">
      <dgm:prSet presAssocID="{1392CC5A-BDA2-4134-ACC3-8AE9FB118BA5}" presName="tx1" presStyleLbl="revTx" presStyleIdx="0" presStyleCnt="5"/>
      <dgm:spPr/>
      <dgm:t>
        <a:bodyPr/>
        <a:lstStyle/>
        <a:p>
          <a:endParaRPr lang="en-US"/>
        </a:p>
      </dgm:t>
    </dgm:pt>
    <dgm:pt modelId="{7C991A6E-0A16-4A58-B495-3ACC7AD4B880}" type="pres">
      <dgm:prSet presAssocID="{1392CC5A-BDA2-4134-ACC3-8AE9FB118BA5}" presName="vert1" presStyleCnt="0"/>
      <dgm:spPr/>
    </dgm:pt>
    <dgm:pt modelId="{4DD2FCFC-970E-46D9-A448-2F4CC607505B}" type="pres">
      <dgm:prSet presAssocID="{491CE661-20C1-4E69-BAB0-8609DADEEF3B}" presName="thickLine" presStyleLbl="alignNode1" presStyleIdx="1" presStyleCnt="5"/>
      <dgm:spPr/>
    </dgm:pt>
    <dgm:pt modelId="{67DB01C4-B804-4A8D-973D-0AD231B19361}" type="pres">
      <dgm:prSet presAssocID="{491CE661-20C1-4E69-BAB0-8609DADEEF3B}" presName="horz1" presStyleCnt="0"/>
      <dgm:spPr/>
    </dgm:pt>
    <dgm:pt modelId="{28EA4188-6C33-4E48-9CB5-F08B0F02CEEF}" type="pres">
      <dgm:prSet presAssocID="{491CE661-20C1-4E69-BAB0-8609DADEEF3B}" presName="tx1" presStyleLbl="revTx" presStyleIdx="1" presStyleCnt="5"/>
      <dgm:spPr/>
      <dgm:t>
        <a:bodyPr/>
        <a:lstStyle/>
        <a:p>
          <a:endParaRPr lang="en-US"/>
        </a:p>
      </dgm:t>
    </dgm:pt>
    <dgm:pt modelId="{BB605CC3-B1AD-4E08-9C9A-C186D5B935AC}" type="pres">
      <dgm:prSet presAssocID="{491CE661-20C1-4E69-BAB0-8609DADEEF3B}" presName="vert1" presStyleCnt="0"/>
      <dgm:spPr/>
    </dgm:pt>
    <dgm:pt modelId="{A84E9D56-D435-460C-BBB4-12DE41831653}" type="pres">
      <dgm:prSet presAssocID="{27383658-6B9C-40C4-834B-F97BF64893F7}" presName="thickLine" presStyleLbl="alignNode1" presStyleIdx="2" presStyleCnt="5"/>
      <dgm:spPr/>
    </dgm:pt>
    <dgm:pt modelId="{EFB96808-79E6-415B-8E55-5B8A3FE5A4A6}" type="pres">
      <dgm:prSet presAssocID="{27383658-6B9C-40C4-834B-F97BF64893F7}" presName="horz1" presStyleCnt="0"/>
      <dgm:spPr/>
    </dgm:pt>
    <dgm:pt modelId="{56DF052C-6C2B-4CB8-9D69-24E4A528C6BF}" type="pres">
      <dgm:prSet presAssocID="{27383658-6B9C-40C4-834B-F97BF64893F7}" presName="tx1" presStyleLbl="revTx" presStyleIdx="2" presStyleCnt="5"/>
      <dgm:spPr/>
      <dgm:t>
        <a:bodyPr/>
        <a:lstStyle/>
        <a:p>
          <a:endParaRPr lang="en-US"/>
        </a:p>
      </dgm:t>
    </dgm:pt>
    <dgm:pt modelId="{09AA561D-2101-43E1-BE99-6635DE1590C9}" type="pres">
      <dgm:prSet presAssocID="{27383658-6B9C-40C4-834B-F97BF64893F7}" presName="vert1" presStyleCnt="0"/>
      <dgm:spPr/>
    </dgm:pt>
    <dgm:pt modelId="{CB085D2B-A8F1-4FBE-A236-8CFA30A6B856}" type="pres">
      <dgm:prSet presAssocID="{13281E86-1E3A-4102-BD4E-5F1A95B6B1FE}" presName="thickLine" presStyleLbl="alignNode1" presStyleIdx="3" presStyleCnt="5"/>
      <dgm:spPr/>
    </dgm:pt>
    <dgm:pt modelId="{CDDD53A3-38F4-4977-815C-371E479AEACC}" type="pres">
      <dgm:prSet presAssocID="{13281E86-1E3A-4102-BD4E-5F1A95B6B1FE}" presName="horz1" presStyleCnt="0"/>
      <dgm:spPr/>
    </dgm:pt>
    <dgm:pt modelId="{B71EB4D5-C3AB-4E00-BB68-7B6C4B200EC2}" type="pres">
      <dgm:prSet presAssocID="{13281E86-1E3A-4102-BD4E-5F1A95B6B1FE}" presName="tx1" presStyleLbl="revTx" presStyleIdx="3" presStyleCnt="5"/>
      <dgm:spPr/>
      <dgm:t>
        <a:bodyPr/>
        <a:lstStyle/>
        <a:p>
          <a:endParaRPr lang="en-US"/>
        </a:p>
      </dgm:t>
    </dgm:pt>
    <dgm:pt modelId="{C65A5D33-4992-4CE7-B0B2-942A6F0FAA3C}" type="pres">
      <dgm:prSet presAssocID="{13281E86-1E3A-4102-BD4E-5F1A95B6B1FE}" presName="vert1" presStyleCnt="0"/>
      <dgm:spPr/>
    </dgm:pt>
    <dgm:pt modelId="{AE9E9EEA-F4B2-4658-82B2-9DF5B54ADA9F}" type="pres">
      <dgm:prSet presAssocID="{C92BF2E9-D03C-473B-8A13-73C4DBE6169A}" presName="thickLine" presStyleLbl="alignNode1" presStyleIdx="4" presStyleCnt="5"/>
      <dgm:spPr/>
    </dgm:pt>
    <dgm:pt modelId="{E3B92E8E-9F49-4436-BA63-BCFF6A7FACEA}" type="pres">
      <dgm:prSet presAssocID="{C92BF2E9-D03C-473B-8A13-73C4DBE6169A}" presName="horz1" presStyleCnt="0"/>
      <dgm:spPr/>
    </dgm:pt>
    <dgm:pt modelId="{460C7B0D-C8A5-458C-86D1-1B06194B8E2C}" type="pres">
      <dgm:prSet presAssocID="{C92BF2E9-D03C-473B-8A13-73C4DBE6169A}" presName="tx1" presStyleLbl="revTx" presStyleIdx="4" presStyleCnt="5"/>
      <dgm:spPr/>
      <dgm:t>
        <a:bodyPr/>
        <a:lstStyle/>
        <a:p>
          <a:endParaRPr lang="en-US"/>
        </a:p>
      </dgm:t>
    </dgm:pt>
    <dgm:pt modelId="{900A2A4D-FB43-4E77-9FF5-44A09496FADE}" type="pres">
      <dgm:prSet presAssocID="{C92BF2E9-D03C-473B-8A13-73C4DBE6169A}" presName="vert1" presStyleCnt="0"/>
      <dgm:spPr/>
    </dgm:pt>
  </dgm:ptLst>
  <dgm:cxnLst>
    <dgm:cxn modelId="{F645F1F0-FC7C-4FB8-90E7-3D8781BE34E4}" type="presOf" srcId="{27383658-6B9C-40C4-834B-F97BF64893F7}" destId="{56DF052C-6C2B-4CB8-9D69-24E4A528C6BF}" srcOrd="0" destOrd="0" presId="urn:microsoft.com/office/officeart/2008/layout/LinedList"/>
    <dgm:cxn modelId="{2BEFC732-034C-4C56-A514-4B3254F1FBDF}" type="presOf" srcId="{491CE661-20C1-4E69-BAB0-8609DADEEF3B}" destId="{28EA4188-6C33-4E48-9CB5-F08B0F02CEEF}" srcOrd="0" destOrd="0" presId="urn:microsoft.com/office/officeart/2008/layout/LinedList"/>
    <dgm:cxn modelId="{A6AC1583-4EF0-4FA4-BB7D-BB936CC5CF29}" srcId="{A044A65B-7AA1-4A43-BC48-1DCCF2EAA9F1}" destId="{491CE661-20C1-4E69-BAB0-8609DADEEF3B}" srcOrd="1" destOrd="0" parTransId="{05382C20-881A-4EF4-A8E9-8852B2F33BBC}" sibTransId="{3278AF0C-1EE9-424D-8228-AC351D672448}"/>
    <dgm:cxn modelId="{436177E1-90FD-4C3B-806B-903A63E10049}" srcId="{A044A65B-7AA1-4A43-BC48-1DCCF2EAA9F1}" destId="{C92BF2E9-D03C-473B-8A13-73C4DBE6169A}" srcOrd="4" destOrd="0" parTransId="{EDD6569D-F58A-4FEB-B8F7-0CFE17246A59}" sibTransId="{FD6643CB-E33E-4873-B46C-AF01360F6187}"/>
    <dgm:cxn modelId="{4088B2D6-819F-4E9F-887F-AAE4843EE07C}" type="presOf" srcId="{13281E86-1E3A-4102-BD4E-5F1A95B6B1FE}" destId="{B71EB4D5-C3AB-4E00-BB68-7B6C4B200EC2}" srcOrd="0" destOrd="0" presId="urn:microsoft.com/office/officeart/2008/layout/LinedList"/>
    <dgm:cxn modelId="{A839A04F-3930-4120-A73C-2617802A062E}" srcId="{A044A65B-7AA1-4A43-BC48-1DCCF2EAA9F1}" destId="{27383658-6B9C-40C4-834B-F97BF64893F7}" srcOrd="2" destOrd="0" parTransId="{FB7555BD-999E-4C5B-BFD9-0181DF37C6DF}" sibTransId="{01B3B4EA-D393-4C81-94F9-E348D1CF1CB2}"/>
    <dgm:cxn modelId="{326BCFC1-3D1A-4C01-B2F6-E4F19DE95DE6}" srcId="{A044A65B-7AA1-4A43-BC48-1DCCF2EAA9F1}" destId="{13281E86-1E3A-4102-BD4E-5F1A95B6B1FE}" srcOrd="3" destOrd="0" parTransId="{AE8BC2FF-7385-4E2A-962B-C2513163D923}" sibTransId="{149FF926-8D2D-49EF-A4B8-0DCAFAD81669}"/>
    <dgm:cxn modelId="{4591575A-2A55-4164-BB51-81C778C6A71B}" srcId="{A044A65B-7AA1-4A43-BC48-1DCCF2EAA9F1}" destId="{1392CC5A-BDA2-4134-ACC3-8AE9FB118BA5}" srcOrd="0" destOrd="0" parTransId="{3CAC33A3-2C27-421B-8CD8-89C7CAC62BD5}" sibTransId="{84B4A0F7-4400-443B-9C53-9189AD288722}"/>
    <dgm:cxn modelId="{65B9EEEB-396B-4656-9320-D2F99E52516C}" type="presOf" srcId="{A044A65B-7AA1-4A43-BC48-1DCCF2EAA9F1}" destId="{0B894419-EC2A-45A8-B8C9-EB5FACDC96BE}" srcOrd="0" destOrd="0" presId="urn:microsoft.com/office/officeart/2008/layout/LinedList"/>
    <dgm:cxn modelId="{17ADB1BB-0D0A-4D69-B06D-39F5661C9ED8}" type="presOf" srcId="{C92BF2E9-D03C-473B-8A13-73C4DBE6169A}" destId="{460C7B0D-C8A5-458C-86D1-1B06194B8E2C}" srcOrd="0" destOrd="0" presId="urn:microsoft.com/office/officeart/2008/layout/LinedList"/>
    <dgm:cxn modelId="{4BA38E3B-5866-46CB-AB0A-12B3AC4CBDC7}" type="presOf" srcId="{1392CC5A-BDA2-4134-ACC3-8AE9FB118BA5}" destId="{EAC90ECE-DB23-43C7-8C05-8EECC49950CF}" srcOrd="0" destOrd="0" presId="urn:microsoft.com/office/officeart/2008/layout/LinedList"/>
    <dgm:cxn modelId="{A8C1B58E-70A8-4CF6-97D4-7AB75C6ECF00}" type="presParOf" srcId="{0B894419-EC2A-45A8-B8C9-EB5FACDC96BE}" destId="{B53AA1F5-7E78-416D-BA89-D759F8A8BEF2}" srcOrd="0" destOrd="0" presId="urn:microsoft.com/office/officeart/2008/layout/LinedList"/>
    <dgm:cxn modelId="{12B7F9FC-3AAA-4E25-A504-EB5EFC2930EE}" type="presParOf" srcId="{0B894419-EC2A-45A8-B8C9-EB5FACDC96BE}" destId="{1FE1D63C-D8DD-4FE4-8989-08CE7B1D4C71}" srcOrd="1" destOrd="0" presId="urn:microsoft.com/office/officeart/2008/layout/LinedList"/>
    <dgm:cxn modelId="{92FCFBA4-0807-4E4E-8E01-846DB22F53F1}" type="presParOf" srcId="{1FE1D63C-D8DD-4FE4-8989-08CE7B1D4C71}" destId="{EAC90ECE-DB23-43C7-8C05-8EECC49950CF}" srcOrd="0" destOrd="0" presId="urn:microsoft.com/office/officeart/2008/layout/LinedList"/>
    <dgm:cxn modelId="{2FDAD4B3-9546-4FA0-84DE-1AE1E84EFE73}" type="presParOf" srcId="{1FE1D63C-D8DD-4FE4-8989-08CE7B1D4C71}" destId="{7C991A6E-0A16-4A58-B495-3ACC7AD4B880}" srcOrd="1" destOrd="0" presId="urn:microsoft.com/office/officeart/2008/layout/LinedList"/>
    <dgm:cxn modelId="{E4419C0E-4EA3-4E39-84E7-DC97A287573D}" type="presParOf" srcId="{0B894419-EC2A-45A8-B8C9-EB5FACDC96BE}" destId="{4DD2FCFC-970E-46D9-A448-2F4CC607505B}" srcOrd="2" destOrd="0" presId="urn:microsoft.com/office/officeart/2008/layout/LinedList"/>
    <dgm:cxn modelId="{22C8FCC4-4086-4D20-B90A-EC193101FC26}" type="presParOf" srcId="{0B894419-EC2A-45A8-B8C9-EB5FACDC96BE}" destId="{67DB01C4-B804-4A8D-973D-0AD231B19361}" srcOrd="3" destOrd="0" presId="urn:microsoft.com/office/officeart/2008/layout/LinedList"/>
    <dgm:cxn modelId="{73A35064-F99D-42C7-89E6-D27AD192DE41}" type="presParOf" srcId="{67DB01C4-B804-4A8D-973D-0AD231B19361}" destId="{28EA4188-6C33-4E48-9CB5-F08B0F02CEEF}" srcOrd="0" destOrd="0" presId="urn:microsoft.com/office/officeart/2008/layout/LinedList"/>
    <dgm:cxn modelId="{5840E381-456B-43A1-AC00-B89D3ABCDE52}" type="presParOf" srcId="{67DB01C4-B804-4A8D-973D-0AD231B19361}" destId="{BB605CC3-B1AD-4E08-9C9A-C186D5B935AC}" srcOrd="1" destOrd="0" presId="urn:microsoft.com/office/officeart/2008/layout/LinedList"/>
    <dgm:cxn modelId="{38D55A73-0FDC-4D45-A1B7-EFC0C261A0AB}" type="presParOf" srcId="{0B894419-EC2A-45A8-B8C9-EB5FACDC96BE}" destId="{A84E9D56-D435-460C-BBB4-12DE41831653}" srcOrd="4" destOrd="0" presId="urn:microsoft.com/office/officeart/2008/layout/LinedList"/>
    <dgm:cxn modelId="{F1E0A3DD-38AF-4843-88B8-D2D7D59584A6}" type="presParOf" srcId="{0B894419-EC2A-45A8-B8C9-EB5FACDC96BE}" destId="{EFB96808-79E6-415B-8E55-5B8A3FE5A4A6}" srcOrd="5" destOrd="0" presId="urn:microsoft.com/office/officeart/2008/layout/LinedList"/>
    <dgm:cxn modelId="{A904E0F2-1CE9-4759-8A82-554EF360584B}" type="presParOf" srcId="{EFB96808-79E6-415B-8E55-5B8A3FE5A4A6}" destId="{56DF052C-6C2B-4CB8-9D69-24E4A528C6BF}" srcOrd="0" destOrd="0" presId="urn:microsoft.com/office/officeart/2008/layout/LinedList"/>
    <dgm:cxn modelId="{035602E1-98F5-4F09-8B1F-D175FD8C007F}" type="presParOf" srcId="{EFB96808-79E6-415B-8E55-5B8A3FE5A4A6}" destId="{09AA561D-2101-43E1-BE99-6635DE1590C9}" srcOrd="1" destOrd="0" presId="urn:microsoft.com/office/officeart/2008/layout/LinedList"/>
    <dgm:cxn modelId="{1B542C14-EAF1-4289-A25C-BF5E607FD24D}" type="presParOf" srcId="{0B894419-EC2A-45A8-B8C9-EB5FACDC96BE}" destId="{CB085D2B-A8F1-4FBE-A236-8CFA30A6B856}" srcOrd="6" destOrd="0" presId="urn:microsoft.com/office/officeart/2008/layout/LinedList"/>
    <dgm:cxn modelId="{36A66B9D-9092-40C9-BAFF-9ABB7E890353}" type="presParOf" srcId="{0B894419-EC2A-45A8-B8C9-EB5FACDC96BE}" destId="{CDDD53A3-38F4-4977-815C-371E479AEACC}" srcOrd="7" destOrd="0" presId="urn:microsoft.com/office/officeart/2008/layout/LinedList"/>
    <dgm:cxn modelId="{6919DF34-7992-41BE-B8D9-043EF133AEE3}" type="presParOf" srcId="{CDDD53A3-38F4-4977-815C-371E479AEACC}" destId="{B71EB4D5-C3AB-4E00-BB68-7B6C4B200EC2}" srcOrd="0" destOrd="0" presId="urn:microsoft.com/office/officeart/2008/layout/LinedList"/>
    <dgm:cxn modelId="{789DC3DB-B0C4-488E-A1F4-F0272C9E400A}" type="presParOf" srcId="{CDDD53A3-38F4-4977-815C-371E479AEACC}" destId="{C65A5D33-4992-4CE7-B0B2-942A6F0FAA3C}" srcOrd="1" destOrd="0" presId="urn:microsoft.com/office/officeart/2008/layout/LinedList"/>
    <dgm:cxn modelId="{56E58425-8785-42BD-B371-EF106AAF8F52}" type="presParOf" srcId="{0B894419-EC2A-45A8-B8C9-EB5FACDC96BE}" destId="{AE9E9EEA-F4B2-4658-82B2-9DF5B54ADA9F}" srcOrd="8" destOrd="0" presId="urn:microsoft.com/office/officeart/2008/layout/LinedList"/>
    <dgm:cxn modelId="{C8FEF670-6E3E-40E8-A0C9-48098D03099A}" type="presParOf" srcId="{0B894419-EC2A-45A8-B8C9-EB5FACDC96BE}" destId="{E3B92E8E-9F49-4436-BA63-BCFF6A7FACEA}" srcOrd="9" destOrd="0" presId="urn:microsoft.com/office/officeart/2008/layout/LinedList"/>
    <dgm:cxn modelId="{17042835-79F4-41AD-AFBC-138ECB205081}" type="presParOf" srcId="{E3B92E8E-9F49-4436-BA63-BCFF6A7FACEA}" destId="{460C7B0D-C8A5-458C-86D1-1B06194B8E2C}" srcOrd="0" destOrd="0" presId="urn:microsoft.com/office/officeart/2008/layout/LinedList"/>
    <dgm:cxn modelId="{FD912EEE-7A8B-42AC-9376-865F1BF58793}" type="presParOf" srcId="{E3B92E8E-9F49-4436-BA63-BCFF6A7FACEA}" destId="{900A2A4D-FB43-4E77-9FF5-44A09496FAD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1C604D-FDFD-4D0F-BEA3-677AF2C65448}" type="doc">
      <dgm:prSet loTypeId="urn:microsoft.com/office/officeart/2005/8/layout/list1" loCatId="list" qsTypeId="urn:microsoft.com/office/officeart/2005/8/quickstyle/simple4" qsCatId="simple" csTypeId="urn:microsoft.com/office/officeart/2005/8/colors/colorful5" csCatId="colorful" phldr="1"/>
      <dgm:spPr/>
      <dgm:t>
        <a:bodyPr/>
        <a:lstStyle/>
        <a:p>
          <a:endParaRPr lang="en-US"/>
        </a:p>
      </dgm:t>
    </dgm:pt>
    <dgm:pt modelId="{663A9DFA-C3E6-4C70-A9A1-7EE128189F81}">
      <dgm:prSet/>
      <dgm:spPr/>
      <dgm:t>
        <a:bodyPr/>
        <a:lstStyle/>
        <a:p>
          <a:r>
            <a:rPr lang="en-US" dirty="0"/>
            <a:t>Roles with the Council membership/committee membership</a:t>
          </a:r>
        </a:p>
      </dgm:t>
    </dgm:pt>
    <dgm:pt modelId="{8E0953C0-4B67-47B0-AA07-795229F9A54B}" type="parTrans" cxnId="{FDB65508-A8F5-404D-AE6D-53D4C7D92BED}">
      <dgm:prSet/>
      <dgm:spPr/>
      <dgm:t>
        <a:bodyPr/>
        <a:lstStyle/>
        <a:p>
          <a:endParaRPr lang="en-US"/>
        </a:p>
      </dgm:t>
    </dgm:pt>
    <dgm:pt modelId="{5738939C-53F4-4E05-AC30-39C784F814E4}" type="sibTrans" cxnId="{FDB65508-A8F5-404D-AE6D-53D4C7D92BED}">
      <dgm:prSet/>
      <dgm:spPr/>
      <dgm:t>
        <a:bodyPr/>
        <a:lstStyle/>
        <a:p>
          <a:endParaRPr lang="en-US"/>
        </a:p>
      </dgm:t>
    </dgm:pt>
    <dgm:pt modelId="{4B650965-1A0F-402A-97D6-AAFF41DEC954}">
      <dgm:prSet/>
      <dgm:spPr/>
      <dgm:t>
        <a:bodyPr/>
        <a:lstStyle/>
        <a:p>
          <a:r>
            <a:rPr lang="en-US" dirty="0"/>
            <a:t>Engage Council members to show a commitment to the Council’s mission.</a:t>
          </a:r>
        </a:p>
      </dgm:t>
    </dgm:pt>
    <dgm:pt modelId="{330459AA-C1A2-45E1-A0BE-E69EDBE3DF1C}" type="parTrans" cxnId="{DDF949ED-A0F1-43C5-BA5E-C0D92A12D1C2}">
      <dgm:prSet/>
      <dgm:spPr/>
      <dgm:t>
        <a:bodyPr/>
        <a:lstStyle/>
        <a:p>
          <a:endParaRPr lang="en-US"/>
        </a:p>
      </dgm:t>
    </dgm:pt>
    <dgm:pt modelId="{C20AD2E8-C5AE-4FFA-A2BD-4F4667F64419}" type="sibTrans" cxnId="{DDF949ED-A0F1-43C5-BA5E-C0D92A12D1C2}">
      <dgm:prSet/>
      <dgm:spPr/>
      <dgm:t>
        <a:bodyPr/>
        <a:lstStyle/>
        <a:p>
          <a:endParaRPr lang="en-US"/>
        </a:p>
      </dgm:t>
    </dgm:pt>
    <dgm:pt modelId="{2D82D7AD-873D-49CD-8439-8E68C548AEFA}">
      <dgm:prSet/>
      <dgm:spPr/>
      <dgm:t>
        <a:bodyPr/>
        <a:lstStyle/>
        <a:p>
          <a:r>
            <a:rPr lang="en-US" dirty="0"/>
            <a:t>Convey responsibility, pride and value in the work of the Council.</a:t>
          </a:r>
        </a:p>
      </dgm:t>
    </dgm:pt>
    <dgm:pt modelId="{4B37976A-64F3-4751-8899-DF00133CD608}" type="parTrans" cxnId="{E02C05EC-0791-4B77-A2D1-40406F3D8F55}">
      <dgm:prSet/>
      <dgm:spPr/>
      <dgm:t>
        <a:bodyPr/>
        <a:lstStyle/>
        <a:p>
          <a:endParaRPr lang="en-US"/>
        </a:p>
      </dgm:t>
    </dgm:pt>
    <dgm:pt modelId="{5E144FBD-0728-4B00-918B-3C7B11D72E10}" type="sibTrans" cxnId="{E02C05EC-0791-4B77-A2D1-40406F3D8F55}">
      <dgm:prSet/>
      <dgm:spPr/>
      <dgm:t>
        <a:bodyPr/>
        <a:lstStyle/>
        <a:p>
          <a:endParaRPr lang="en-US"/>
        </a:p>
      </dgm:t>
    </dgm:pt>
    <dgm:pt modelId="{8C001B6A-8FC7-4532-9BD9-A9D1964B79F6}">
      <dgm:prSet/>
      <dgm:spPr/>
      <dgm:t>
        <a:bodyPr/>
        <a:lstStyle/>
        <a:p>
          <a:r>
            <a:rPr lang="en-US" dirty="0"/>
            <a:t>Celebrate the hard work and achievements of individual Council members, Committee members,  and the Council as a whole.</a:t>
          </a:r>
        </a:p>
      </dgm:t>
    </dgm:pt>
    <dgm:pt modelId="{90E6EACA-1D25-4252-A33B-958AA2E04147}" type="parTrans" cxnId="{3BF193AD-62FD-4F43-A4EA-8A74A03E7E1C}">
      <dgm:prSet/>
      <dgm:spPr/>
      <dgm:t>
        <a:bodyPr/>
        <a:lstStyle/>
        <a:p>
          <a:endParaRPr lang="en-US"/>
        </a:p>
      </dgm:t>
    </dgm:pt>
    <dgm:pt modelId="{648A71F6-8CA6-4F06-AF4D-841C67FFBF38}" type="sibTrans" cxnId="{3BF193AD-62FD-4F43-A4EA-8A74A03E7E1C}">
      <dgm:prSet/>
      <dgm:spPr/>
      <dgm:t>
        <a:bodyPr/>
        <a:lstStyle/>
        <a:p>
          <a:endParaRPr lang="en-US"/>
        </a:p>
      </dgm:t>
    </dgm:pt>
    <dgm:pt modelId="{368A9548-F1D7-41B1-857F-DC1CD3F881B3}">
      <dgm:prSet/>
      <dgm:spPr/>
      <dgm:t>
        <a:bodyPr/>
        <a:lstStyle/>
        <a:p>
          <a:r>
            <a:rPr lang="en-US" dirty="0"/>
            <a:t>Promote outstanding Council member development and governance practices.</a:t>
          </a:r>
        </a:p>
      </dgm:t>
    </dgm:pt>
    <dgm:pt modelId="{F9B059B5-83F3-4B70-8C60-87A573F3E9DD}" type="parTrans" cxnId="{04DEC313-D416-49CE-A252-8106A3A06BF7}">
      <dgm:prSet/>
      <dgm:spPr/>
      <dgm:t>
        <a:bodyPr/>
        <a:lstStyle/>
        <a:p>
          <a:endParaRPr lang="en-US"/>
        </a:p>
      </dgm:t>
    </dgm:pt>
    <dgm:pt modelId="{2865A158-C81D-4896-A49F-06CA4C65C104}" type="sibTrans" cxnId="{04DEC313-D416-49CE-A252-8106A3A06BF7}">
      <dgm:prSet/>
      <dgm:spPr/>
      <dgm:t>
        <a:bodyPr/>
        <a:lstStyle/>
        <a:p>
          <a:endParaRPr lang="en-US"/>
        </a:p>
      </dgm:t>
    </dgm:pt>
    <dgm:pt modelId="{9BA938FD-FA93-4DD4-A092-E1CA1296664D}">
      <dgm:prSet/>
      <dgm:spPr/>
      <dgm:t>
        <a:bodyPr/>
        <a:lstStyle/>
        <a:p>
          <a:r>
            <a:rPr lang="en-US"/>
            <a:t>Roles with the Organization</a:t>
          </a:r>
        </a:p>
      </dgm:t>
    </dgm:pt>
    <dgm:pt modelId="{80F49069-5AF0-4614-96CE-BCA7007EE7C0}" type="parTrans" cxnId="{AE707667-4D9C-49D0-89BE-218EBA422CA2}">
      <dgm:prSet/>
      <dgm:spPr/>
      <dgm:t>
        <a:bodyPr/>
        <a:lstStyle/>
        <a:p>
          <a:endParaRPr lang="en-US"/>
        </a:p>
      </dgm:t>
    </dgm:pt>
    <dgm:pt modelId="{98DDA357-FB8B-41DD-98F4-FA90BC57B958}" type="sibTrans" cxnId="{AE707667-4D9C-49D0-89BE-218EBA422CA2}">
      <dgm:prSet/>
      <dgm:spPr/>
      <dgm:t>
        <a:bodyPr/>
        <a:lstStyle/>
        <a:p>
          <a:endParaRPr lang="en-US"/>
        </a:p>
      </dgm:t>
    </dgm:pt>
    <dgm:pt modelId="{8BAC6B20-6E58-46B1-84DB-BC2B0DC03C81}">
      <dgm:prSet/>
      <dgm:spPr/>
      <dgm:t>
        <a:bodyPr/>
        <a:lstStyle/>
        <a:p>
          <a:r>
            <a:rPr lang="en-US" dirty="0"/>
            <a:t>Show an understanding of and passion for the mission, values, and work of the Council.</a:t>
          </a:r>
        </a:p>
      </dgm:t>
    </dgm:pt>
    <dgm:pt modelId="{341C7D9F-469F-4860-BC99-813B5BAAA270}" type="parTrans" cxnId="{5D80F94C-B1ED-452A-8FEA-5B0BA4944CC9}">
      <dgm:prSet/>
      <dgm:spPr/>
      <dgm:t>
        <a:bodyPr/>
        <a:lstStyle/>
        <a:p>
          <a:endParaRPr lang="en-US"/>
        </a:p>
      </dgm:t>
    </dgm:pt>
    <dgm:pt modelId="{E36CFE1B-B59D-489E-83F8-94B75A3DFD99}" type="sibTrans" cxnId="{5D80F94C-B1ED-452A-8FEA-5B0BA4944CC9}">
      <dgm:prSet/>
      <dgm:spPr/>
      <dgm:t>
        <a:bodyPr/>
        <a:lstStyle/>
        <a:p>
          <a:endParaRPr lang="en-US"/>
        </a:p>
      </dgm:t>
    </dgm:pt>
    <dgm:pt modelId="{DF037D5D-451C-4175-8379-511866CFCC54}">
      <dgm:prSet/>
      <dgm:spPr/>
      <dgm:t>
        <a:bodyPr/>
        <a:lstStyle/>
        <a:p>
          <a:r>
            <a:rPr lang="en-US"/>
            <a:t>Uphold legal and ethical standards of conduct.</a:t>
          </a:r>
        </a:p>
      </dgm:t>
    </dgm:pt>
    <dgm:pt modelId="{0B3F7086-D201-49AF-872D-ABBFA435088B}" type="parTrans" cxnId="{6942EBBD-B36B-42E2-A5EE-C5CE0A7E9630}">
      <dgm:prSet/>
      <dgm:spPr/>
      <dgm:t>
        <a:bodyPr/>
        <a:lstStyle/>
        <a:p>
          <a:endParaRPr lang="en-US"/>
        </a:p>
      </dgm:t>
    </dgm:pt>
    <dgm:pt modelId="{7982B8AA-3456-4A2A-B29C-92F6398EE4CD}" type="sibTrans" cxnId="{6942EBBD-B36B-42E2-A5EE-C5CE0A7E9630}">
      <dgm:prSet/>
      <dgm:spPr/>
      <dgm:t>
        <a:bodyPr/>
        <a:lstStyle/>
        <a:p>
          <a:endParaRPr lang="en-US"/>
        </a:p>
      </dgm:t>
    </dgm:pt>
    <dgm:pt modelId="{0E54C0F7-E884-44A3-BCDC-305AC00EAC9A}">
      <dgm:prSet/>
      <dgm:spPr/>
      <dgm:t>
        <a:bodyPr/>
        <a:lstStyle/>
        <a:p>
          <a:r>
            <a:rPr lang="en-US"/>
            <a:t>Ensure Council members and management (including the Council Chair and Executive Director) speak with </a:t>
          </a:r>
          <a:r>
            <a:rPr lang="en-US" u="sng"/>
            <a:t>one</a:t>
          </a:r>
          <a:r>
            <a:rPr lang="en-US"/>
            <a:t> voice in the community.</a:t>
          </a:r>
        </a:p>
      </dgm:t>
    </dgm:pt>
    <dgm:pt modelId="{49107D78-7396-4EDE-B0E3-53A476B8F1DD}" type="parTrans" cxnId="{B34D940D-EE67-400A-A77C-FBC6653D138A}">
      <dgm:prSet/>
      <dgm:spPr/>
      <dgm:t>
        <a:bodyPr/>
        <a:lstStyle/>
        <a:p>
          <a:endParaRPr lang="en-US"/>
        </a:p>
      </dgm:t>
    </dgm:pt>
    <dgm:pt modelId="{34F0E407-7BE3-4F58-9AB2-F24D90B87934}" type="sibTrans" cxnId="{B34D940D-EE67-400A-A77C-FBC6653D138A}">
      <dgm:prSet/>
      <dgm:spPr/>
      <dgm:t>
        <a:bodyPr/>
        <a:lstStyle/>
        <a:p>
          <a:endParaRPr lang="en-US"/>
        </a:p>
      </dgm:t>
    </dgm:pt>
    <dgm:pt modelId="{5E58B4FB-3331-4DB5-ACDC-60EB0D0A6109}">
      <dgm:prSet/>
      <dgm:spPr/>
      <dgm:t>
        <a:bodyPr/>
        <a:lstStyle/>
        <a:p>
          <a:r>
            <a:rPr lang="en-US" dirty="0"/>
            <a:t>Support open communication, compliance, and accountability for the Council’s operations.</a:t>
          </a:r>
        </a:p>
      </dgm:t>
    </dgm:pt>
    <dgm:pt modelId="{8DE636AF-72D8-4EC5-894E-3F20FEBEA935}" type="parTrans" cxnId="{1A119617-4EFB-4B9A-8F64-49639DA764AE}">
      <dgm:prSet/>
      <dgm:spPr/>
      <dgm:t>
        <a:bodyPr/>
        <a:lstStyle/>
        <a:p>
          <a:endParaRPr lang="en-US"/>
        </a:p>
      </dgm:t>
    </dgm:pt>
    <dgm:pt modelId="{D3512660-CBDD-4549-98F7-15923D9C5102}" type="sibTrans" cxnId="{1A119617-4EFB-4B9A-8F64-49639DA764AE}">
      <dgm:prSet/>
      <dgm:spPr/>
      <dgm:t>
        <a:bodyPr/>
        <a:lstStyle/>
        <a:p>
          <a:endParaRPr lang="en-US"/>
        </a:p>
      </dgm:t>
    </dgm:pt>
    <dgm:pt modelId="{03F79762-7F17-4EDB-AB39-04198684C3F2}" type="pres">
      <dgm:prSet presAssocID="{961C604D-FDFD-4D0F-BEA3-677AF2C65448}" presName="linear" presStyleCnt="0">
        <dgm:presLayoutVars>
          <dgm:dir/>
          <dgm:animLvl val="lvl"/>
          <dgm:resizeHandles val="exact"/>
        </dgm:presLayoutVars>
      </dgm:prSet>
      <dgm:spPr/>
      <dgm:t>
        <a:bodyPr/>
        <a:lstStyle/>
        <a:p>
          <a:endParaRPr lang="en-US"/>
        </a:p>
      </dgm:t>
    </dgm:pt>
    <dgm:pt modelId="{43221814-A947-4F3E-9E68-5C656085C9C4}" type="pres">
      <dgm:prSet presAssocID="{663A9DFA-C3E6-4C70-A9A1-7EE128189F81}" presName="parentLin" presStyleCnt="0"/>
      <dgm:spPr/>
    </dgm:pt>
    <dgm:pt modelId="{48BC60EB-A2DD-4E01-9CBF-925928CEFCC2}" type="pres">
      <dgm:prSet presAssocID="{663A9DFA-C3E6-4C70-A9A1-7EE128189F81}" presName="parentLeftMargin" presStyleLbl="node1" presStyleIdx="0" presStyleCnt="2"/>
      <dgm:spPr/>
      <dgm:t>
        <a:bodyPr/>
        <a:lstStyle/>
        <a:p>
          <a:endParaRPr lang="en-US"/>
        </a:p>
      </dgm:t>
    </dgm:pt>
    <dgm:pt modelId="{CAA42073-2254-463B-9160-E7FB42BB3801}" type="pres">
      <dgm:prSet presAssocID="{663A9DFA-C3E6-4C70-A9A1-7EE128189F81}" presName="parentText" presStyleLbl="node1" presStyleIdx="0" presStyleCnt="2">
        <dgm:presLayoutVars>
          <dgm:chMax val="0"/>
          <dgm:bulletEnabled val="1"/>
        </dgm:presLayoutVars>
      </dgm:prSet>
      <dgm:spPr/>
      <dgm:t>
        <a:bodyPr/>
        <a:lstStyle/>
        <a:p>
          <a:endParaRPr lang="en-US"/>
        </a:p>
      </dgm:t>
    </dgm:pt>
    <dgm:pt modelId="{F168EAC3-9AFF-48D4-8205-758377AB1947}" type="pres">
      <dgm:prSet presAssocID="{663A9DFA-C3E6-4C70-A9A1-7EE128189F81}" presName="negativeSpace" presStyleCnt="0"/>
      <dgm:spPr/>
    </dgm:pt>
    <dgm:pt modelId="{EC48869B-CFA7-4A60-872A-CA0CE2DC64C7}" type="pres">
      <dgm:prSet presAssocID="{663A9DFA-C3E6-4C70-A9A1-7EE128189F81}" presName="childText" presStyleLbl="conFgAcc1" presStyleIdx="0" presStyleCnt="2">
        <dgm:presLayoutVars>
          <dgm:bulletEnabled val="1"/>
        </dgm:presLayoutVars>
      </dgm:prSet>
      <dgm:spPr/>
      <dgm:t>
        <a:bodyPr/>
        <a:lstStyle/>
        <a:p>
          <a:endParaRPr lang="en-US"/>
        </a:p>
      </dgm:t>
    </dgm:pt>
    <dgm:pt modelId="{35E19CF2-7B96-4C0A-A2C4-46C2E25BCD7B}" type="pres">
      <dgm:prSet presAssocID="{5738939C-53F4-4E05-AC30-39C784F814E4}" presName="spaceBetweenRectangles" presStyleCnt="0"/>
      <dgm:spPr/>
    </dgm:pt>
    <dgm:pt modelId="{5F7E6265-89F5-42A9-A873-A8B1E191ABBA}" type="pres">
      <dgm:prSet presAssocID="{9BA938FD-FA93-4DD4-A092-E1CA1296664D}" presName="parentLin" presStyleCnt="0"/>
      <dgm:spPr/>
    </dgm:pt>
    <dgm:pt modelId="{4584A083-5013-4E69-96E3-6622011146BA}" type="pres">
      <dgm:prSet presAssocID="{9BA938FD-FA93-4DD4-A092-E1CA1296664D}" presName="parentLeftMargin" presStyleLbl="node1" presStyleIdx="0" presStyleCnt="2"/>
      <dgm:spPr/>
      <dgm:t>
        <a:bodyPr/>
        <a:lstStyle/>
        <a:p>
          <a:endParaRPr lang="en-US"/>
        </a:p>
      </dgm:t>
    </dgm:pt>
    <dgm:pt modelId="{52C5E23D-1859-4816-BF0F-847F0A6E8FC6}" type="pres">
      <dgm:prSet presAssocID="{9BA938FD-FA93-4DD4-A092-E1CA1296664D}" presName="parentText" presStyleLbl="node1" presStyleIdx="1" presStyleCnt="2">
        <dgm:presLayoutVars>
          <dgm:chMax val="0"/>
          <dgm:bulletEnabled val="1"/>
        </dgm:presLayoutVars>
      </dgm:prSet>
      <dgm:spPr/>
      <dgm:t>
        <a:bodyPr/>
        <a:lstStyle/>
        <a:p>
          <a:endParaRPr lang="en-US"/>
        </a:p>
      </dgm:t>
    </dgm:pt>
    <dgm:pt modelId="{ADCE5A94-5905-4505-9558-18A71B55D262}" type="pres">
      <dgm:prSet presAssocID="{9BA938FD-FA93-4DD4-A092-E1CA1296664D}" presName="negativeSpace" presStyleCnt="0"/>
      <dgm:spPr/>
    </dgm:pt>
    <dgm:pt modelId="{BF95E49D-ABF6-42FD-805E-7D9BE782D5AB}" type="pres">
      <dgm:prSet presAssocID="{9BA938FD-FA93-4DD4-A092-E1CA1296664D}" presName="childText" presStyleLbl="conFgAcc1" presStyleIdx="1" presStyleCnt="2">
        <dgm:presLayoutVars>
          <dgm:bulletEnabled val="1"/>
        </dgm:presLayoutVars>
      </dgm:prSet>
      <dgm:spPr/>
      <dgm:t>
        <a:bodyPr/>
        <a:lstStyle/>
        <a:p>
          <a:endParaRPr lang="en-US"/>
        </a:p>
      </dgm:t>
    </dgm:pt>
  </dgm:ptLst>
  <dgm:cxnLst>
    <dgm:cxn modelId="{F5D09055-C1CB-4380-9452-C758C38C6688}" type="presOf" srcId="{9BA938FD-FA93-4DD4-A092-E1CA1296664D}" destId="{52C5E23D-1859-4816-BF0F-847F0A6E8FC6}" srcOrd="1" destOrd="0" presId="urn:microsoft.com/office/officeart/2005/8/layout/list1"/>
    <dgm:cxn modelId="{6942EBBD-B36B-42E2-A5EE-C5CE0A7E9630}" srcId="{9BA938FD-FA93-4DD4-A092-E1CA1296664D}" destId="{DF037D5D-451C-4175-8379-511866CFCC54}" srcOrd="1" destOrd="0" parTransId="{0B3F7086-D201-49AF-872D-ABBFA435088B}" sibTransId="{7982B8AA-3456-4A2A-B29C-92F6398EE4CD}"/>
    <dgm:cxn modelId="{6244124E-64A0-4F27-9964-13E3DAB7C2D8}" type="presOf" srcId="{368A9548-F1D7-41B1-857F-DC1CD3F881B3}" destId="{EC48869B-CFA7-4A60-872A-CA0CE2DC64C7}" srcOrd="0" destOrd="3" presId="urn:microsoft.com/office/officeart/2005/8/layout/list1"/>
    <dgm:cxn modelId="{FDB65508-A8F5-404D-AE6D-53D4C7D92BED}" srcId="{961C604D-FDFD-4D0F-BEA3-677AF2C65448}" destId="{663A9DFA-C3E6-4C70-A9A1-7EE128189F81}" srcOrd="0" destOrd="0" parTransId="{8E0953C0-4B67-47B0-AA07-795229F9A54B}" sibTransId="{5738939C-53F4-4E05-AC30-39C784F814E4}"/>
    <dgm:cxn modelId="{6A494E75-8FB6-441C-BD8A-7AC032886157}" type="presOf" srcId="{8C001B6A-8FC7-4532-9BD9-A9D1964B79F6}" destId="{EC48869B-CFA7-4A60-872A-CA0CE2DC64C7}" srcOrd="0" destOrd="2" presId="urn:microsoft.com/office/officeart/2005/8/layout/list1"/>
    <dgm:cxn modelId="{DDF949ED-A0F1-43C5-BA5E-C0D92A12D1C2}" srcId="{663A9DFA-C3E6-4C70-A9A1-7EE128189F81}" destId="{4B650965-1A0F-402A-97D6-AAFF41DEC954}" srcOrd="0" destOrd="0" parTransId="{330459AA-C1A2-45E1-A0BE-E69EDBE3DF1C}" sibTransId="{C20AD2E8-C5AE-4FFA-A2BD-4F4667F64419}"/>
    <dgm:cxn modelId="{80C792B7-0591-4B1C-BF54-C8FB76D682A6}" type="presOf" srcId="{8BAC6B20-6E58-46B1-84DB-BC2B0DC03C81}" destId="{BF95E49D-ABF6-42FD-805E-7D9BE782D5AB}" srcOrd="0" destOrd="0" presId="urn:microsoft.com/office/officeart/2005/8/layout/list1"/>
    <dgm:cxn modelId="{9D93EE7A-2DB1-419C-A817-421E6C8534F0}" type="presOf" srcId="{DF037D5D-451C-4175-8379-511866CFCC54}" destId="{BF95E49D-ABF6-42FD-805E-7D9BE782D5AB}" srcOrd="0" destOrd="1" presId="urn:microsoft.com/office/officeart/2005/8/layout/list1"/>
    <dgm:cxn modelId="{04DEC313-D416-49CE-A252-8106A3A06BF7}" srcId="{663A9DFA-C3E6-4C70-A9A1-7EE128189F81}" destId="{368A9548-F1D7-41B1-857F-DC1CD3F881B3}" srcOrd="3" destOrd="0" parTransId="{F9B059B5-83F3-4B70-8C60-87A573F3E9DD}" sibTransId="{2865A158-C81D-4896-A49F-06CA4C65C104}"/>
    <dgm:cxn modelId="{B34D940D-EE67-400A-A77C-FBC6653D138A}" srcId="{9BA938FD-FA93-4DD4-A092-E1CA1296664D}" destId="{0E54C0F7-E884-44A3-BCDC-305AC00EAC9A}" srcOrd="2" destOrd="0" parTransId="{49107D78-7396-4EDE-B0E3-53A476B8F1DD}" sibTransId="{34F0E407-7BE3-4F58-9AB2-F24D90B87934}"/>
    <dgm:cxn modelId="{1A119617-4EFB-4B9A-8F64-49639DA764AE}" srcId="{9BA938FD-FA93-4DD4-A092-E1CA1296664D}" destId="{5E58B4FB-3331-4DB5-ACDC-60EB0D0A6109}" srcOrd="3" destOrd="0" parTransId="{8DE636AF-72D8-4EC5-894E-3F20FEBEA935}" sibTransId="{D3512660-CBDD-4549-98F7-15923D9C5102}"/>
    <dgm:cxn modelId="{5D591F23-75E9-4FBE-9BB5-7AA948035F72}" type="presOf" srcId="{961C604D-FDFD-4D0F-BEA3-677AF2C65448}" destId="{03F79762-7F17-4EDB-AB39-04198684C3F2}" srcOrd="0" destOrd="0" presId="urn:microsoft.com/office/officeart/2005/8/layout/list1"/>
    <dgm:cxn modelId="{295A7502-5A6B-4D45-9747-2B45FDC15220}" type="presOf" srcId="{4B650965-1A0F-402A-97D6-AAFF41DEC954}" destId="{EC48869B-CFA7-4A60-872A-CA0CE2DC64C7}" srcOrd="0" destOrd="0" presId="urn:microsoft.com/office/officeart/2005/8/layout/list1"/>
    <dgm:cxn modelId="{03900882-DA77-4629-98DF-7EC26B56421A}" type="presOf" srcId="{9BA938FD-FA93-4DD4-A092-E1CA1296664D}" destId="{4584A083-5013-4E69-96E3-6622011146BA}" srcOrd="0" destOrd="0" presId="urn:microsoft.com/office/officeart/2005/8/layout/list1"/>
    <dgm:cxn modelId="{87B33190-43E5-44F0-90CE-924AA874CB52}" type="presOf" srcId="{2D82D7AD-873D-49CD-8439-8E68C548AEFA}" destId="{EC48869B-CFA7-4A60-872A-CA0CE2DC64C7}" srcOrd="0" destOrd="1" presId="urn:microsoft.com/office/officeart/2005/8/layout/list1"/>
    <dgm:cxn modelId="{3BF193AD-62FD-4F43-A4EA-8A74A03E7E1C}" srcId="{663A9DFA-C3E6-4C70-A9A1-7EE128189F81}" destId="{8C001B6A-8FC7-4532-9BD9-A9D1964B79F6}" srcOrd="2" destOrd="0" parTransId="{90E6EACA-1D25-4252-A33B-958AA2E04147}" sibTransId="{648A71F6-8CA6-4F06-AF4D-841C67FFBF38}"/>
    <dgm:cxn modelId="{890C54D4-DCDF-404B-A70E-D05A8BAA2A24}" type="presOf" srcId="{663A9DFA-C3E6-4C70-A9A1-7EE128189F81}" destId="{CAA42073-2254-463B-9160-E7FB42BB3801}" srcOrd="1" destOrd="0" presId="urn:microsoft.com/office/officeart/2005/8/layout/list1"/>
    <dgm:cxn modelId="{E02C05EC-0791-4B77-A2D1-40406F3D8F55}" srcId="{663A9DFA-C3E6-4C70-A9A1-7EE128189F81}" destId="{2D82D7AD-873D-49CD-8439-8E68C548AEFA}" srcOrd="1" destOrd="0" parTransId="{4B37976A-64F3-4751-8899-DF00133CD608}" sibTransId="{5E144FBD-0728-4B00-918B-3C7B11D72E10}"/>
    <dgm:cxn modelId="{5D80F94C-B1ED-452A-8FEA-5B0BA4944CC9}" srcId="{9BA938FD-FA93-4DD4-A092-E1CA1296664D}" destId="{8BAC6B20-6E58-46B1-84DB-BC2B0DC03C81}" srcOrd="0" destOrd="0" parTransId="{341C7D9F-469F-4860-BC99-813B5BAAA270}" sibTransId="{E36CFE1B-B59D-489E-83F8-94B75A3DFD99}"/>
    <dgm:cxn modelId="{97034F38-ED62-49F9-98EF-6969C0FEFE0C}" type="presOf" srcId="{0E54C0F7-E884-44A3-BCDC-305AC00EAC9A}" destId="{BF95E49D-ABF6-42FD-805E-7D9BE782D5AB}" srcOrd="0" destOrd="2" presId="urn:microsoft.com/office/officeart/2005/8/layout/list1"/>
    <dgm:cxn modelId="{183E7659-E9BC-461E-8665-929C37D313BA}" type="presOf" srcId="{663A9DFA-C3E6-4C70-A9A1-7EE128189F81}" destId="{48BC60EB-A2DD-4E01-9CBF-925928CEFCC2}" srcOrd="0" destOrd="0" presId="urn:microsoft.com/office/officeart/2005/8/layout/list1"/>
    <dgm:cxn modelId="{FE309318-8638-4575-9157-80B6EDB5DB70}" type="presOf" srcId="{5E58B4FB-3331-4DB5-ACDC-60EB0D0A6109}" destId="{BF95E49D-ABF6-42FD-805E-7D9BE782D5AB}" srcOrd="0" destOrd="3" presId="urn:microsoft.com/office/officeart/2005/8/layout/list1"/>
    <dgm:cxn modelId="{AE707667-4D9C-49D0-89BE-218EBA422CA2}" srcId="{961C604D-FDFD-4D0F-BEA3-677AF2C65448}" destId="{9BA938FD-FA93-4DD4-A092-E1CA1296664D}" srcOrd="1" destOrd="0" parTransId="{80F49069-5AF0-4614-96CE-BCA7007EE7C0}" sibTransId="{98DDA357-FB8B-41DD-98F4-FA90BC57B958}"/>
    <dgm:cxn modelId="{544C0655-6239-45D2-99DA-0DF10CF7A618}" type="presParOf" srcId="{03F79762-7F17-4EDB-AB39-04198684C3F2}" destId="{43221814-A947-4F3E-9E68-5C656085C9C4}" srcOrd="0" destOrd="0" presId="urn:microsoft.com/office/officeart/2005/8/layout/list1"/>
    <dgm:cxn modelId="{195A01B7-11A1-40B9-B63F-A4366755F960}" type="presParOf" srcId="{43221814-A947-4F3E-9E68-5C656085C9C4}" destId="{48BC60EB-A2DD-4E01-9CBF-925928CEFCC2}" srcOrd="0" destOrd="0" presId="urn:microsoft.com/office/officeart/2005/8/layout/list1"/>
    <dgm:cxn modelId="{2D8EF423-63BA-46F1-A298-CEA588C7C267}" type="presParOf" srcId="{43221814-A947-4F3E-9E68-5C656085C9C4}" destId="{CAA42073-2254-463B-9160-E7FB42BB3801}" srcOrd="1" destOrd="0" presId="urn:microsoft.com/office/officeart/2005/8/layout/list1"/>
    <dgm:cxn modelId="{4E5CEE65-605A-419B-BE46-04940FC292B8}" type="presParOf" srcId="{03F79762-7F17-4EDB-AB39-04198684C3F2}" destId="{F168EAC3-9AFF-48D4-8205-758377AB1947}" srcOrd="1" destOrd="0" presId="urn:microsoft.com/office/officeart/2005/8/layout/list1"/>
    <dgm:cxn modelId="{0DD0CE5D-A040-4417-A149-2157F3E89AD4}" type="presParOf" srcId="{03F79762-7F17-4EDB-AB39-04198684C3F2}" destId="{EC48869B-CFA7-4A60-872A-CA0CE2DC64C7}" srcOrd="2" destOrd="0" presId="urn:microsoft.com/office/officeart/2005/8/layout/list1"/>
    <dgm:cxn modelId="{4264252B-12E7-4BB9-9440-4B05C28487F1}" type="presParOf" srcId="{03F79762-7F17-4EDB-AB39-04198684C3F2}" destId="{35E19CF2-7B96-4C0A-A2C4-46C2E25BCD7B}" srcOrd="3" destOrd="0" presId="urn:microsoft.com/office/officeart/2005/8/layout/list1"/>
    <dgm:cxn modelId="{E4A03B83-BB36-44CC-A502-EE9B447FB774}" type="presParOf" srcId="{03F79762-7F17-4EDB-AB39-04198684C3F2}" destId="{5F7E6265-89F5-42A9-A873-A8B1E191ABBA}" srcOrd="4" destOrd="0" presId="urn:microsoft.com/office/officeart/2005/8/layout/list1"/>
    <dgm:cxn modelId="{7B6DE32B-26FA-4A25-9D15-1EA1A667AF43}" type="presParOf" srcId="{5F7E6265-89F5-42A9-A873-A8B1E191ABBA}" destId="{4584A083-5013-4E69-96E3-6622011146BA}" srcOrd="0" destOrd="0" presId="urn:microsoft.com/office/officeart/2005/8/layout/list1"/>
    <dgm:cxn modelId="{FE7DD694-1DD6-4670-A27C-2747224217EF}" type="presParOf" srcId="{5F7E6265-89F5-42A9-A873-A8B1E191ABBA}" destId="{52C5E23D-1859-4816-BF0F-847F0A6E8FC6}" srcOrd="1" destOrd="0" presId="urn:microsoft.com/office/officeart/2005/8/layout/list1"/>
    <dgm:cxn modelId="{D6B14B66-B387-4CAD-A056-27D1B3AA504C}" type="presParOf" srcId="{03F79762-7F17-4EDB-AB39-04198684C3F2}" destId="{ADCE5A94-5905-4505-9558-18A71B55D262}" srcOrd="5" destOrd="0" presId="urn:microsoft.com/office/officeart/2005/8/layout/list1"/>
    <dgm:cxn modelId="{4F3920D6-DFDC-41E2-A2F0-FC2A965665A2}" type="presParOf" srcId="{03F79762-7F17-4EDB-AB39-04198684C3F2}" destId="{BF95E49D-ABF6-42FD-805E-7D9BE782D5AB}"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79519B0-5F9A-4255-8B38-150FFACF5D75}"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123B01E9-A1A0-4EF1-B202-B6C058F78009}">
      <dgm:prSet/>
      <dgm:spPr/>
      <dgm:t>
        <a:bodyPr/>
        <a:lstStyle/>
        <a:p>
          <a:r>
            <a:rPr lang="en-US" dirty="0"/>
            <a:t>Chair is responsible for facilitating Council meetings. Committee Chairs are responsible for facilitating committee meetings.</a:t>
          </a:r>
        </a:p>
      </dgm:t>
    </dgm:pt>
    <dgm:pt modelId="{6F1E8376-5F6C-4B84-9847-AB55233852A6}" type="parTrans" cxnId="{DD3A92AC-83CF-40D3-99E9-5A98CED6A405}">
      <dgm:prSet/>
      <dgm:spPr/>
      <dgm:t>
        <a:bodyPr/>
        <a:lstStyle/>
        <a:p>
          <a:endParaRPr lang="en-US"/>
        </a:p>
      </dgm:t>
    </dgm:pt>
    <dgm:pt modelId="{4B75D29F-BBE5-4D8A-8B0F-68B994D4AC64}" type="sibTrans" cxnId="{DD3A92AC-83CF-40D3-99E9-5A98CED6A405}">
      <dgm:prSet/>
      <dgm:spPr/>
      <dgm:t>
        <a:bodyPr/>
        <a:lstStyle/>
        <a:p>
          <a:endParaRPr lang="en-US"/>
        </a:p>
      </dgm:t>
    </dgm:pt>
    <dgm:pt modelId="{463AAA5A-75B2-47E4-A121-15B8A9A42C62}">
      <dgm:prSet/>
      <dgm:spPr/>
      <dgm:t>
        <a:bodyPr/>
        <a:lstStyle/>
        <a:p>
          <a:r>
            <a:rPr lang="en-US" dirty="0"/>
            <a:t>It is not recommended a Chair delegate facilitation responsibilities to the ED or Committee Chair delegate facilitation responsibilities to a Council staff liaison.</a:t>
          </a:r>
        </a:p>
      </dgm:t>
    </dgm:pt>
    <dgm:pt modelId="{F920244F-250F-4A6C-BE59-8E7341D5E337}" type="parTrans" cxnId="{DD226A7E-5691-446B-A327-31F7A9F6E04D}">
      <dgm:prSet/>
      <dgm:spPr/>
      <dgm:t>
        <a:bodyPr/>
        <a:lstStyle/>
        <a:p>
          <a:endParaRPr lang="en-US"/>
        </a:p>
      </dgm:t>
    </dgm:pt>
    <dgm:pt modelId="{8D93E92F-541A-4316-9EF0-BF94A6E6CCA1}" type="sibTrans" cxnId="{DD226A7E-5691-446B-A327-31F7A9F6E04D}">
      <dgm:prSet/>
      <dgm:spPr/>
      <dgm:t>
        <a:bodyPr/>
        <a:lstStyle/>
        <a:p>
          <a:endParaRPr lang="en-US"/>
        </a:p>
      </dgm:t>
    </dgm:pt>
    <dgm:pt modelId="{13F1B8AF-B990-4F49-9B8C-397C24F72622}">
      <dgm:prSet/>
      <dgm:spPr>
        <a:solidFill>
          <a:schemeClr val="accent1">
            <a:lumMod val="20000"/>
            <a:lumOff val="80000"/>
          </a:schemeClr>
        </a:solidFill>
      </dgm:spPr>
      <dgm:t>
        <a:bodyPr/>
        <a:lstStyle/>
        <a:p>
          <a:r>
            <a:rPr lang="en-US" dirty="0"/>
            <a:t>The role of the ED or other staff should be to introduce pertinent Council issues and contribute to discussions when appropriate</a:t>
          </a:r>
        </a:p>
      </dgm:t>
    </dgm:pt>
    <dgm:pt modelId="{8C32927D-8BAB-4193-BA80-3AB82278550B}" type="parTrans" cxnId="{E7FE4ADA-3185-416E-9643-FA6E2FE1B2D1}">
      <dgm:prSet/>
      <dgm:spPr/>
      <dgm:t>
        <a:bodyPr/>
        <a:lstStyle/>
        <a:p>
          <a:endParaRPr lang="en-US"/>
        </a:p>
      </dgm:t>
    </dgm:pt>
    <dgm:pt modelId="{243CEE7D-9A0B-4CA4-9C11-3D6BE4325876}" type="sibTrans" cxnId="{E7FE4ADA-3185-416E-9643-FA6E2FE1B2D1}">
      <dgm:prSet/>
      <dgm:spPr/>
      <dgm:t>
        <a:bodyPr/>
        <a:lstStyle/>
        <a:p>
          <a:endParaRPr lang="en-US"/>
        </a:p>
      </dgm:t>
    </dgm:pt>
    <dgm:pt modelId="{FFE3B2C9-B166-4967-B951-40BD1DD8D88B}">
      <dgm:prSet/>
      <dgm:spPr>
        <a:solidFill>
          <a:schemeClr val="accent1">
            <a:lumMod val="20000"/>
            <a:lumOff val="80000"/>
          </a:schemeClr>
        </a:solidFill>
      </dgm:spPr>
      <dgm:t>
        <a:bodyPr/>
        <a:lstStyle/>
        <a:p>
          <a:r>
            <a:rPr lang="en-US" dirty="0"/>
            <a:t>The Chair, as leader of the Council, and Committee Chair as leader of the committee,  is uniquely positioned to lead meetings and facilitate discussions.</a:t>
          </a:r>
        </a:p>
      </dgm:t>
    </dgm:pt>
    <dgm:pt modelId="{E3FD1737-C2CE-4FA2-B854-AD317A0CC274}" type="parTrans" cxnId="{F9948890-18FA-4EC3-8FF6-CDD586A43A6D}">
      <dgm:prSet/>
      <dgm:spPr/>
      <dgm:t>
        <a:bodyPr/>
        <a:lstStyle/>
        <a:p>
          <a:endParaRPr lang="en-US"/>
        </a:p>
      </dgm:t>
    </dgm:pt>
    <dgm:pt modelId="{E3C87C46-E05E-452F-9D64-B0730A845907}" type="sibTrans" cxnId="{F9948890-18FA-4EC3-8FF6-CDD586A43A6D}">
      <dgm:prSet/>
      <dgm:spPr/>
      <dgm:t>
        <a:bodyPr/>
        <a:lstStyle/>
        <a:p>
          <a:endParaRPr lang="en-US"/>
        </a:p>
      </dgm:t>
    </dgm:pt>
    <dgm:pt modelId="{6E3CCD0A-5C61-4726-AC88-815C7C180A10}">
      <dgm:prSet/>
      <dgm:spPr/>
      <dgm:t>
        <a:bodyPr/>
        <a:lstStyle/>
        <a:p>
          <a:r>
            <a:rPr lang="en-US" dirty="0"/>
            <a:t>Approach facilitation responsibilities seriously</a:t>
          </a:r>
        </a:p>
      </dgm:t>
    </dgm:pt>
    <dgm:pt modelId="{89338FA3-E5BC-42DD-9CB8-C1E45D67903D}" type="parTrans" cxnId="{16AB66F8-6C78-4B38-9E96-79081E36C937}">
      <dgm:prSet/>
      <dgm:spPr/>
      <dgm:t>
        <a:bodyPr/>
        <a:lstStyle/>
        <a:p>
          <a:endParaRPr lang="en-US"/>
        </a:p>
      </dgm:t>
    </dgm:pt>
    <dgm:pt modelId="{087A0F85-0683-4DF7-A818-CF4AEC9062FD}" type="sibTrans" cxnId="{16AB66F8-6C78-4B38-9E96-79081E36C937}">
      <dgm:prSet/>
      <dgm:spPr/>
      <dgm:t>
        <a:bodyPr/>
        <a:lstStyle/>
        <a:p>
          <a:endParaRPr lang="en-US"/>
        </a:p>
      </dgm:t>
    </dgm:pt>
    <dgm:pt modelId="{1DCAA287-70BF-4CB7-AC6D-9F3DB827DFF0}">
      <dgm:prSet/>
      <dgm:spPr/>
      <dgm:t>
        <a:bodyPr/>
        <a:lstStyle/>
        <a:p>
          <a:r>
            <a:rPr lang="en-US"/>
            <a:t>Get training, either formal or informal</a:t>
          </a:r>
        </a:p>
      </dgm:t>
    </dgm:pt>
    <dgm:pt modelId="{0082F2E6-5A85-48F1-A30A-6FBCF73873B8}" type="parTrans" cxnId="{8FFD9737-D554-4D35-86F7-0568D8CAAABE}">
      <dgm:prSet/>
      <dgm:spPr/>
      <dgm:t>
        <a:bodyPr/>
        <a:lstStyle/>
        <a:p>
          <a:endParaRPr lang="en-US"/>
        </a:p>
      </dgm:t>
    </dgm:pt>
    <dgm:pt modelId="{5C6DE98E-B81E-45A5-BCBD-EE4D845EF3CB}" type="sibTrans" cxnId="{8FFD9737-D554-4D35-86F7-0568D8CAAABE}">
      <dgm:prSet/>
      <dgm:spPr/>
      <dgm:t>
        <a:bodyPr/>
        <a:lstStyle/>
        <a:p>
          <a:endParaRPr lang="en-US"/>
        </a:p>
      </dgm:t>
    </dgm:pt>
    <dgm:pt modelId="{530A1834-CD03-433C-AC84-06DB45C48639}">
      <dgm:prSet/>
      <dgm:spPr/>
      <dgm:t>
        <a:bodyPr/>
        <a:lstStyle/>
        <a:p>
          <a:r>
            <a:rPr lang="en-US" dirty="0"/>
            <a:t>Prepare well in advance to ensure meetings run smoothly.</a:t>
          </a:r>
        </a:p>
      </dgm:t>
    </dgm:pt>
    <dgm:pt modelId="{53ED127C-905C-43C0-97BB-9558C2CA81C9}" type="parTrans" cxnId="{ECF7F0B3-EF69-411C-AD77-398FAFC78401}">
      <dgm:prSet/>
      <dgm:spPr/>
      <dgm:t>
        <a:bodyPr/>
        <a:lstStyle/>
        <a:p>
          <a:endParaRPr lang="en-US"/>
        </a:p>
      </dgm:t>
    </dgm:pt>
    <dgm:pt modelId="{E1FF3DDE-B815-483E-ADF9-0E7F43892EB1}" type="sibTrans" cxnId="{ECF7F0B3-EF69-411C-AD77-398FAFC78401}">
      <dgm:prSet/>
      <dgm:spPr/>
      <dgm:t>
        <a:bodyPr/>
        <a:lstStyle/>
        <a:p>
          <a:endParaRPr lang="en-US"/>
        </a:p>
      </dgm:t>
    </dgm:pt>
    <dgm:pt modelId="{4BB6E7B1-F0A7-4A95-9356-6FADF1B568D9}" type="pres">
      <dgm:prSet presAssocID="{479519B0-5F9A-4255-8B38-150FFACF5D75}" presName="linear" presStyleCnt="0">
        <dgm:presLayoutVars>
          <dgm:animLvl val="lvl"/>
          <dgm:resizeHandles val="exact"/>
        </dgm:presLayoutVars>
      </dgm:prSet>
      <dgm:spPr/>
      <dgm:t>
        <a:bodyPr/>
        <a:lstStyle/>
        <a:p>
          <a:endParaRPr lang="en-US"/>
        </a:p>
      </dgm:t>
    </dgm:pt>
    <dgm:pt modelId="{C718648C-8A48-4999-B9F3-66F8CA889770}" type="pres">
      <dgm:prSet presAssocID="{123B01E9-A1A0-4EF1-B202-B6C058F78009}" presName="parentText" presStyleLbl="node1" presStyleIdx="0" presStyleCnt="5">
        <dgm:presLayoutVars>
          <dgm:chMax val="0"/>
          <dgm:bulletEnabled val="1"/>
        </dgm:presLayoutVars>
      </dgm:prSet>
      <dgm:spPr/>
      <dgm:t>
        <a:bodyPr/>
        <a:lstStyle/>
        <a:p>
          <a:endParaRPr lang="en-US"/>
        </a:p>
      </dgm:t>
    </dgm:pt>
    <dgm:pt modelId="{3E8E9DD9-3EDC-4035-A3F8-090E38EB30B5}" type="pres">
      <dgm:prSet presAssocID="{4B75D29F-BBE5-4D8A-8B0F-68B994D4AC64}" presName="spacer" presStyleCnt="0"/>
      <dgm:spPr/>
    </dgm:pt>
    <dgm:pt modelId="{2EDB6493-DE9D-4D7E-804D-F24EF435E2C2}" type="pres">
      <dgm:prSet presAssocID="{463AAA5A-75B2-47E4-A121-15B8A9A42C62}" presName="parentText" presStyleLbl="node1" presStyleIdx="1" presStyleCnt="5">
        <dgm:presLayoutVars>
          <dgm:chMax val="0"/>
          <dgm:bulletEnabled val="1"/>
        </dgm:presLayoutVars>
      </dgm:prSet>
      <dgm:spPr/>
      <dgm:t>
        <a:bodyPr/>
        <a:lstStyle/>
        <a:p>
          <a:endParaRPr lang="en-US"/>
        </a:p>
      </dgm:t>
    </dgm:pt>
    <dgm:pt modelId="{FE64C410-32C0-42D4-A9AF-96337D49AB9D}" type="pres">
      <dgm:prSet presAssocID="{463AAA5A-75B2-47E4-A121-15B8A9A42C62}" presName="childText" presStyleLbl="revTx" presStyleIdx="0" presStyleCnt="1">
        <dgm:presLayoutVars>
          <dgm:bulletEnabled val="1"/>
        </dgm:presLayoutVars>
      </dgm:prSet>
      <dgm:spPr/>
      <dgm:t>
        <a:bodyPr/>
        <a:lstStyle/>
        <a:p>
          <a:endParaRPr lang="en-US"/>
        </a:p>
      </dgm:t>
    </dgm:pt>
    <dgm:pt modelId="{A597C614-2B1C-49B4-80E6-92C6F845C4E4}" type="pres">
      <dgm:prSet presAssocID="{6E3CCD0A-5C61-4726-AC88-815C7C180A10}" presName="parentText" presStyleLbl="node1" presStyleIdx="2" presStyleCnt="5">
        <dgm:presLayoutVars>
          <dgm:chMax val="0"/>
          <dgm:bulletEnabled val="1"/>
        </dgm:presLayoutVars>
      </dgm:prSet>
      <dgm:spPr/>
      <dgm:t>
        <a:bodyPr/>
        <a:lstStyle/>
        <a:p>
          <a:endParaRPr lang="en-US"/>
        </a:p>
      </dgm:t>
    </dgm:pt>
    <dgm:pt modelId="{9EEA9507-0CB3-4FF2-B861-B7F5846BA224}" type="pres">
      <dgm:prSet presAssocID="{087A0F85-0683-4DF7-A818-CF4AEC9062FD}" presName="spacer" presStyleCnt="0"/>
      <dgm:spPr/>
    </dgm:pt>
    <dgm:pt modelId="{7BD0B196-90C4-45AD-9D99-DB302C071456}" type="pres">
      <dgm:prSet presAssocID="{1DCAA287-70BF-4CB7-AC6D-9F3DB827DFF0}" presName="parentText" presStyleLbl="node1" presStyleIdx="3" presStyleCnt="5">
        <dgm:presLayoutVars>
          <dgm:chMax val="0"/>
          <dgm:bulletEnabled val="1"/>
        </dgm:presLayoutVars>
      </dgm:prSet>
      <dgm:spPr/>
      <dgm:t>
        <a:bodyPr/>
        <a:lstStyle/>
        <a:p>
          <a:endParaRPr lang="en-US"/>
        </a:p>
      </dgm:t>
    </dgm:pt>
    <dgm:pt modelId="{559961A3-1233-452C-87D6-579013895A19}" type="pres">
      <dgm:prSet presAssocID="{5C6DE98E-B81E-45A5-BCBD-EE4D845EF3CB}" presName="spacer" presStyleCnt="0"/>
      <dgm:spPr/>
    </dgm:pt>
    <dgm:pt modelId="{0B6236BB-7D69-4624-9D69-821A55937BAE}" type="pres">
      <dgm:prSet presAssocID="{530A1834-CD03-433C-AC84-06DB45C48639}" presName="parentText" presStyleLbl="node1" presStyleIdx="4" presStyleCnt="5">
        <dgm:presLayoutVars>
          <dgm:chMax val="0"/>
          <dgm:bulletEnabled val="1"/>
        </dgm:presLayoutVars>
      </dgm:prSet>
      <dgm:spPr/>
      <dgm:t>
        <a:bodyPr/>
        <a:lstStyle/>
        <a:p>
          <a:endParaRPr lang="en-US"/>
        </a:p>
      </dgm:t>
    </dgm:pt>
  </dgm:ptLst>
  <dgm:cxnLst>
    <dgm:cxn modelId="{DD226A7E-5691-446B-A327-31F7A9F6E04D}" srcId="{479519B0-5F9A-4255-8B38-150FFACF5D75}" destId="{463AAA5A-75B2-47E4-A121-15B8A9A42C62}" srcOrd="1" destOrd="0" parTransId="{F920244F-250F-4A6C-BE59-8E7341D5E337}" sibTransId="{8D93E92F-541A-4316-9EF0-BF94A6E6CCA1}"/>
    <dgm:cxn modelId="{ECF7F0B3-EF69-411C-AD77-398FAFC78401}" srcId="{479519B0-5F9A-4255-8B38-150FFACF5D75}" destId="{530A1834-CD03-433C-AC84-06DB45C48639}" srcOrd="4" destOrd="0" parTransId="{53ED127C-905C-43C0-97BB-9558C2CA81C9}" sibTransId="{E1FF3DDE-B815-483E-ADF9-0E7F43892EB1}"/>
    <dgm:cxn modelId="{7F7A2DEC-1A89-4F1D-80E5-A21ABEFF069C}" type="presOf" srcId="{479519B0-5F9A-4255-8B38-150FFACF5D75}" destId="{4BB6E7B1-F0A7-4A95-9356-6FADF1B568D9}" srcOrd="0" destOrd="0" presId="urn:microsoft.com/office/officeart/2005/8/layout/vList2"/>
    <dgm:cxn modelId="{8FFD9737-D554-4D35-86F7-0568D8CAAABE}" srcId="{479519B0-5F9A-4255-8B38-150FFACF5D75}" destId="{1DCAA287-70BF-4CB7-AC6D-9F3DB827DFF0}" srcOrd="3" destOrd="0" parTransId="{0082F2E6-5A85-48F1-A30A-6FBCF73873B8}" sibTransId="{5C6DE98E-B81E-45A5-BCBD-EE4D845EF3CB}"/>
    <dgm:cxn modelId="{E2BCE239-FF11-485D-93B2-5CDB9DF91DB2}" type="presOf" srcId="{6E3CCD0A-5C61-4726-AC88-815C7C180A10}" destId="{A597C614-2B1C-49B4-80E6-92C6F845C4E4}" srcOrd="0" destOrd="0" presId="urn:microsoft.com/office/officeart/2005/8/layout/vList2"/>
    <dgm:cxn modelId="{E7FE4ADA-3185-416E-9643-FA6E2FE1B2D1}" srcId="{463AAA5A-75B2-47E4-A121-15B8A9A42C62}" destId="{13F1B8AF-B990-4F49-9B8C-397C24F72622}" srcOrd="0" destOrd="0" parTransId="{8C32927D-8BAB-4193-BA80-3AB82278550B}" sibTransId="{243CEE7D-9A0B-4CA4-9C11-3D6BE4325876}"/>
    <dgm:cxn modelId="{B0AA624D-3FB2-49D7-89EC-7585ADA579EB}" type="presOf" srcId="{123B01E9-A1A0-4EF1-B202-B6C058F78009}" destId="{C718648C-8A48-4999-B9F3-66F8CA889770}" srcOrd="0" destOrd="0" presId="urn:microsoft.com/office/officeart/2005/8/layout/vList2"/>
    <dgm:cxn modelId="{6161E9B7-506C-4C56-B6DB-331332D80C3A}" type="presOf" srcId="{13F1B8AF-B990-4F49-9B8C-397C24F72622}" destId="{FE64C410-32C0-42D4-A9AF-96337D49AB9D}" srcOrd="0" destOrd="0" presId="urn:microsoft.com/office/officeart/2005/8/layout/vList2"/>
    <dgm:cxn modelId="{4E0C5D32-04A1-4BC0-A844-B576ACD6A40F}" type="presOf" srcId="{463AAA5A-75B2-47E4-A121-15B8A9A42C62}" destId="{2EDB6493-DE9D-4D7E-804D-F24EF435E2C2}" srcOrd="0" destOrd="0" presId="urn:microsoft.com/office/officeart/2005/8/layout/vList2"/>
    <dgm:cxn modelId="{F9948890-18FA-4EC3-8FF6-CDD586A43A6D}" srcId="{463AAA5A-75B2-47E4-A121-15B8A9A42C62}" destId="{FFE3B2C9-B166-4967-B951-40BD1DD8D88B}" srcOrd="1" destOrd="0" parTransId="{E3FD1737-C2CE-4FA2-B854-AD317A0CC274}" sibTransId="{E3C87C46-E05E-452F-9D64-B0730A845907}"/>
    <dgm:cxn modelId="{DD3A92AC-83CF-40D3-99E9-5A98CED6A405}" srcId="{479519B0-5F9A-4255-8B38-150FFACF5D75}" destId="{123B01E9-A1A0-4EF1-B202-B6C058F78009}" srcOrd="0" destOrd="0" parTransId="{6F1E8376-5F6C-4B84-9847-AB55233852A6}" sibTransId="{4B75D29F-BBE5-4D8A-8B0F-68B994D4AC64}"/>
    <dgm:cxn modelId="{BCF69E2E-C4C1-4684-B84C-FD529A5BF69C}" type="presOf" srcId="{1DCAA287-70BF-4CB7-AC6D-9F3DB827DFF0}" destId="{7BD0B196-90C4-45AD-9D99-DB302C071456}" srcOrd="0" destOrd="0" presId="urn:microsoft.com/office/officeart/2005/8/layout/vList2"/>
    <dgm:cxn modelId="{D92DCBE3-CC40-429F-BE6D-C97497C3CA8A}" type="presOf" srcId="{530A1834-CD03-433C-AC84-06DB45C48639}" destId="{0B6236BB-7D69-4624-9D69-821A55937BAE}" srcOrd="0" destOrd="0" presId="urn:microsoft.com/office/officeart/2005/8/layout/vList2"/>
    <dgm:cxn modelId="{16AB66F8-6C78-4B38-9E96-79081E36C937}" srcId="{479519B0-5F9A-4255-8B38-150FFACF5D75}" destId="{6E3CCD0A-5C61-4726-AC88-815C7C180A10}" srcOrd="2" destOrd="0" parTransId="{89338FA3-E5BC-42DD-9CB8-C1E45D67903D}" sibTransId="{087A0F85-0683-4DF7-A818-CF4AEC9062FD}"/>
    <dgm:cxn modelId="{ACCDF736-D0C7-4431-AC42-003AF647C285}" type="presOf" srcId="{FFE3B2C9-B166-4967-B951-40BD1DD8D88B}" destId="{FE64C410-32C0-42D4-A9AF-96337D49AB9D}" srcOrd="0" destOrd="1" presId="urn:microsoft.com/office/officeart/2005/8/layout/vList2"/>
    <dgm:cxn modelId="{7D2BD88A-6CA9-4CC7-93F5-5DF9B741B103}" type="presParOf" srcId="{4BB6E7B1-F0A7-4A95-9356-6FADF1B568D9}" destId="{C718648C-8A48-4999-B9F3-66F8CA889770}" srcOrd="0" destOrd="0" presId="urn:microsoft.com/office/officeart/2005/8/layout/vList2"/>
    <dgm:cxn modelId="{99FEFBB8-2BCD-49F4-9759-AB654FF75535}" type="presParOf" srcId="{4BB6E7B1-F0A7-4A95-9356-6FADF1B568D9}" destId="{3E8E9DD9-3EDC-4035-A3F8-090E38EB30B5}" srcOrd="1" destOrd="0" presId="urn:microsoft.com/office/officeart/2005/8/layout/vList2"/>
    <dgm:cxn modelId="{75EF9A50-A15C-4DF9-A945-8B4C2DC769E3}" type="presParOf" srcId="{4BB6E7B1-F0A7-4A95-9356-6FADF1B568D9}" destId="{2EDB6493-DE9D-4D7E-804D-F24EF435E2C2}" srcOrd="2" destOrd="0" presId="urn:microsoft.com/office/officeart/2005/8/layout/vList2"/>
    <dgm:cxn modelId="{D215E8C9-ABB6-4D3C-905E-3D409A65939D}" type="presParOf" srcId="{4BB6E7B1-F0A7-4A95-9356-6FADF1B568D9}" destId="{FE64C410-32C0-42D4-A9AF-96337D49AB9D}" srcOrd="3" destOrd="0" presId="urn:microsoft.com/office/officeart/2005/8/layout/vList2"/>
    <dgm:cxn modelId="{7182332C-6C7B-4B2A-BA8F-D223BFB08A2A}" type="presParOf" srcId="{4BB6E7B1-F0A7-4A95-9356-6FADF1B568D9}" destId="{A597C614-2B1C-49B4-80E6-92C6F845C4E4}" srcOrd="4" destOrd="0" presId="urn:microsoft.com/office/officeart/2005/8/layout/vList2"/>
    <dgm:cxn modelId="{328B6B23-0847-429C-9E88-DE5642D99291}" type="presParOf" srcId="{4BB6E7B1-F0A7-4A95-9356-6FADF1B568D9}" destId="{9EEA9507-0CB3-4FF2-B861-B7F5846BA224}" srcOrd="5" destOrd="0" presId="urn:microsoft.com/office/officeart/2005/8/layout/vList2"/>
    <dgm:cxn modelId="{107E235F-4AF0-4F7F-900D-9EC7CEF7BD6B}" type="presParOf" srcId="{4BB6E7B1-F0A7-4A95-9356-6FADF1B568D9}" destId="{7BD0B196-90C4-45AD-9D99-DB302C071456}" srcOrd="6" destOrd="0" presId="urn:microsoft.com/office/officeart/2005/8/layout/vList2"/>
    <dgm:cxn modelId="{680F83A7-5868-4E36-81F9-310E3F596CBD}" type="presParOf" srcId="{4BB6E7B1-F0A7-4A95-9356-6FADF1B568D9}" destId="{559961A3-1233-452C-87D6-579013895A19}" srcOrd="7" destOrd="0" presId="urn:microsoft.com/office/officeart/2005/8/layout/vList2"/>
    <dgm:cxn modelId="{B73387AD-11DF-491C-8296-952442C265C7}" type="presParOf" srcId="{4BB6E7B1-F0A7-4A95-9356-6FADF1B568D9}" destId="{0B6236BB-7D69-4624-9D69-821A55937BAE}"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2F8D4DA-A5C5-47D7-BA39-BDD55DD27AF6}" type="doc">
      <dgm:prSet loTypeId="urn:microsoft.com/office/officeart/2005/8/layout/process4" loCatId="process" qsTypeId="urn:microsoft.com/office/officeart/2005/8/quickstyle/simple3" qsCatId="simple" csTypeId="urn:microsoft.com/office/officeart/2005/8/colors/accent1_2" csCatId="accent1" phldr="1"/>
      <dgm:spPr/>
      <dgm:t>
        <a:bodyPr/>
        <a:lstStyle/>
        <a:p>
          <a:endParaRPr lang="en-US"/>
        </a:p>
      </dgm:t>
    </dgm:pt>
    <dgm:pt modelId="{29D2EF28-A557-4A4D-AD80-3E55F62B4490}">
      <dgm:prSet custT="1"/>
      <dgm:spPr/>
      <dgm:t>
        <a:bodyPr/>
        <a:lstStyle/>
        <a:p>
          <a:r>
            <a:rPr lang="en-US" sz="2800" dirty="0"/>
            <a:t>4 Step Process</a:t>
          </a:r>
        </a:p>
      </dgm:t>
    </dgm:pt>
    <dgm:pt modelId="{6EAA59BC-3727-4277-82AA-9DF8E0690CB9}" type="parTrans" cxnId="{C149EF9D-4867-4D22-89B9-C9983EBDCACA}">
      <dgm:prSet/>
      <dgm:spPr/>
      <dgm:t>
        <a:bodyPr/>
        <a:lstStyle/>
        <a:p>
          <a:endParaRPr lang="en-US" sz="2400"/>
        </a:p>
      </dgm:t>
    </dgm:pt>
    <dgm:pt modelId="{ABF70C1D-02F3-4062-8A12-370C68B3F5E2}" type="sibTrans" cxnId="{C149EF9D-4867-4D22-89B9-C9983EBDCACA}">
      <dgm:prSet/>
      <dgm:spPr/>
      <dgm:t>
        <a:bodyPr/>
        <a:lstStyle/>
        <a:p>
          <a:endParaRPr lang="en-US" sz="2400"/>
        </a:p>
      </dgm:t>
    </dgm:pt>
    <dgm:pt modelId="{64C88185-AAEF-452A-A92D-314A7A92AE0C}">
      <dgm:prSet custT="1"/>
      <dgm:spPr/>
      <dgm:t>
        <a:bodyPr/>
        <a:lstStyle/>
        <a:p>
          <a:r>
            <a:rPr lang="en-US" sz="2800"/>
            <a:t>1)  Explain the item(s) to be discussed</a:t>
          </a:r>
        </a:p>
      </dgm:t>
    </dgm:pt>
    <dgm:pt modelId="{3D8BB8AE-0F3B-4137-ADB1-3D5FC933E134}" type="parTrans" cxnId="{E99CC525-CB6C-4E18-9041-32409CD6703F}">
      <dgm:prSet/>
      <dgm:spPr/>
      <dgm:t>
        <a:bodyPr/>
        <a:lstStyle/>
        <a:p>
          <a:endParaRPr lang="en-US" sz="2400"/>
        </a:p>
      </dgm:t>
    </dgm:pt>
    <dgm:pt modelId="{F58122B3-06F1-4325-9A39-738ED5359866}" type="sibTrans" cxnId="{E99CC525-CB6C-4E18-9041-32409CD6703F}">
      <dgm:prSet/>
      <dgm:spPr/>
      <dgm:t>
        <a:bodyPr/>
        <a:lstStyle/>
        <a:p>
          <a:endParaRPr lang="en-US" sz="2400"/>
        </a:p>
      </dgm:t>
    </dgm:pt>
    <dgm:pt modelId="{61CDE118-23D2-47F7-9D89-07BD39037CA8}">
      <dgm:prSet custT="1"/>
      <dgm:spPr/>
      <dgm:t>
        <a:bodyPr/>
        <a:lstStyle/>
        <a:p>
          <a:r>
            <a:rPr lang="en-US" sz="2800"/>
            <a:t>2)  Identify what needs to be accomplished</a:t>
          </a:r>
        </a:p>
      </dgm:t>
    </dgm:pt>
    <dgm:pt modelId="{6BC8CCFF-3E1E-4484-84E3-A651414F409A}" type="parTrans" cxnId="{2463A5C4-1865-4D5A-AF1D-E1B7E110B795}">
      <dgm:prSet/>
      <dgm:spPr/>
      <dgm:t>
        <a:bodyPr/>
        <a:lstStyle/>
        <a:p>
          <a:endParaRPr lang="en-US" sz="2400"/>
        </a:p>
      </dgm:t>
    </dgm:pt>
    <dgm:pt modelId="{E92B7CE0-74E1-485D-A40A-06E243745DBA}" type="sibTrans" cxnId="{2463A5C4-1865-4D5A-AF1D-E1B7E110B795}">
      <dgm:prSet/>
      <dgm:spPr/>
      <dgm:t>
        <a:bodyPr/>
        <a:lstStyle/>
        <a:p>
          <a:endParaRPr lang="en-US" sz="2400"/>
        </a:p>
      </dgm:t>
    </dgm:pt>
    <dgm:pt modelId="{64A1336A-60BA-4AE8-8A22-B1ADB7D6EF83}">
      <dgm:prSet custT="1"/>
      <dgm:spPr/>
      <dgm:t>
        <a:bodyPr/>
        <a:lstStyle/>
        <a:p>
          <a:r>
            <a:rPr lang="en-US" sz="2800"/>
            <a:t>3)  Lead the discussion</a:t>
          </a:r>
        </a:p>
      </dgm:t>
    </dgm:pt>
    <dgm:pt modelId="{40400136-36A1-46E0-9C8D-6421F1D9946F}" type="parTrans" cxnId="{C5408CC7-5B1A-4598-9AB5-C305CC898397}">
      <dgm:prSet/>
      <dgm:spPr/>
      <dgm:t>
        <a:bodyPr/>
        <a:lstStyle/>
        <a:p>
          <a:endParaRPr lang="en-US" sz="2400"/>
        </a:p>
      </dgm:t>
    </dgm:pt>
    <dgm:pt modelId="{FB983824-43DE-47BE-9F2A-44F0C95E1C0A}" type="sibTrans" cxnId="{C5408CC7-5B1A-4598-9AB5-C305CC898397}">
      <dgm:prSet/>
      <dgm:spPr/>
      <dgm:t>
        <a:bodyPr/>
        <a:lstStyle/>
        <a:p>
          <a:endParaRPr lang="en-US" sz="2400"/>
        </a:p>
      </dgm:t>
    </dgm:pt>
    <dgm:pt modelId="{FF17F021-7400-4EDA-BA89-5B0137C514D9}">
      <dgm:prSet custT="1"/>
      <dgm:spPr/>
      <dgm:t>
        <a:bodyPr/>
        <a:lstStyle/>
        <a:p>
          <a:r>
            <a:rPr lang="en-US" sz="2800"/>
            <a:t>4)  Search for solutions and options for action</a:t>
          </a:r>
        </a:p>
      </dgm:t>
    </dgm:pt>
    <dgm:pt modelId="{E3B3FCAF-CE75-4D94-B562-FD4B80A02EBE}" type="parTrans" cxnId="{2A3400B5-3FEE-40BF-9AE0-4920EC34F4F1}">
      <dgm:prSet/>
      <dgm:spPr/>
      <dgm:t>
        <a:bodyPr/>
        <a:lstStyle/>
        <a:p>
          <a:endParaRPr lang="en-US" sz="2400"/>
        </a:p>
      </dgm:t>
    </dgm:pt>
    <dgm:pt modelId="{9F98E38F-3EF1-402D-AA0A-974D38D7E58E}" type="sibTrans" cxnId="{2A3400B5-3FEE-40BF-9AE0-4920EC34F4F1}">
      <dgm:prSet/>
      <dgm:spPr/>
      <dgm:t>
        <a:bodyPr/>
        <a:lstStyle/>
        <a:p>
          <a:endParaRPr lang="en-US" sz="2400"/>
        </a:p>
      </dgm:t>
    </dgm:pt>
    <dgm:pt modelId="{E8B84044-6A0A-4642-9244-7A6151E5EE44}" type="pres">
      <dgm:prSet presAssocID="{32F8D4DA-A5C5-47D7-BA39-BDD55DD27AF6}" presName="Name0" presStyleCnt="0">
        <dgm:presLayoutVars>
          <dgm:dir/>
          <dgm:animLvl val="lvl"/>
          <dgm:resizeHandles val="exact"/>
        </dgm:presLayoutVars>
      </dgm:prSet>
      <dgm:spPr/>
      <dgm:t>
        <a:bodyPr/>
        <a:lstStyle/>
        <a:p>
          <a:endParaRPr lang="en-US"/>
        </a:p>
      </dgm:t>
    </dgm:pt>
    <dgm:pt modelId="{4F51D2B5-F1E4-4990-8121-7202C6D2F53C}" type="pres">
      <dgm:prSet presAssocID="{FF17F021-7400-4EDA-BA89-5B0137C514D9}" presName="boxAndChildren" presStyleCnt="0"/>
      <dgm:spPr/>
    </dgm:pt>
    <dgm:pt modelId="{4B57FB1A-D1AB-478E-B8E8-E1E754A44BAF}" type="pres">
      <dgm:prSet presAssocID="{FF17F021-7400-4EDA-BA89-5B0137C514D9}" presName="parentTextBox" presStyleLbl="node1" presStyleIdx="0" presStyleCnt="5"/>
      <dgm:spPr/>
      <dgm:t>
        <a:bodyPr/>
        <a:lstStyle/>
        <a:p>
          <a:endParaRPr lang="en-US"/>
        </a:p>
      </dgm:t>
    </dgm:pt>
    <dgm:pt modelId="{5A9BAC2D-C65D-4116-A4E4-BC0DB538075E}" type="pres">
      <dgm:prSet presAssocID="{FB983824-43DE-47BE-9F2A-44F0C95E1C0A}" presName="sp" presStyleCnt="0"/>
      <dgm:spPr/>
    </dgm:pt>
    <dgm:pt modelId="{6E8BC3CA-4E5A-4235-880F-F05922EFF319}" type="pres">
      <dgm:prSet presAssocID="{64A1336A-60BA-4AE8-8A22-B1ADB7D6EF83}" presName="arrowAndChildren" presStyleCnt="0"/>
      <dgm:spPr/>
    </dgm:pt>
    <dgm:pt modelId="{56CFA983-91A6-4839-8BEE-5744B3722953}" type="pres">
      <dgm:prSet presAssocID="{64A1336A-60BA-4AE8-8A22-B1ADB7D6EF83}" presName="parentTextArrow" presStyleLbl="node1" presStyleIdx="1" presStyleCnt="5"/>
      <dgm:spPr/>
      <dgm:t>
        <a:bodyPr/>
        <a:lstStyle/>
        <a:p>
          <a:endParaRPr lang="en-US"/>
        </a:p>
      </dgm:t>
    </dgm:pt>
    <dgm:pt modelId="{49D674EF-8E6C-43D4-A74D-022A8808B3F3}" type="pres">
      <dgm:prSet presAssocID="{E92B7CE0-74E1-485D-A40A-06E243745DBA}" presName="sp" presStyleCnt="0"/>
      <dgm:spPr/>
    </dgm:pt>
    <dgm:pt modelId="{993821D3-E00D-4CD1-8C97-9F9464C7DF57}" type="pres">
      <dgm:prSet presAssocID="{61CDE118-23D2-47F7-9D89-07BD39037CA8}" presName="arrowAndChildren" presStyleCnt="0"/>
      <dgm:spPr/>
    </dgm:pt>
    <dgm:pt modelId="{20726C7F-28DC-4CDF-84BE-C1DA71BBBEA7}" type="pres">
      <dgm:prSet presAssocID="{61CDE118-23D2-47F7-9D89-07BD39037CA8}" presName="parentTextArrow" presStyleLbl="node1" presStyleIdx="2" presStyleCnt="5"/>
      <dgm:spPr/>
      <dgm:t>
        <a:bodyPr/>
        <a:lstStyle/>
        <a:p>
          <a:endParaRPr lang="en-US"/>
        </a:p>
      </dgm:t>
    </dgm:pt>
    <dgm:pt modelId="{6016CDEB-66C1-4EB7-9FFA-70E44C19B9CD}" type="pres">
      <dgm:prSet presAssocID="{F58122B3-06F1-4325-9A39-738ED5359866}" presName="sp" presStyleCnt="0"/>
      <dgm:spPr/>
    </dgm:pt>
    <dgm:pt modelId="{77660E4B-22F2-47D6-A72C-9D7B5BF27CC3}" type="pres">
      <dgm:prSet presAssocID="{64C88185-AAEF-452A-A92D-314A7A92AE0C}" presName="arrowAndChildren" presStyleCnt="0"/>
      <dgm:spPr/>
    </dgm:pt>
    <dgm:pt modelId="{A2742653-7E02-40CD-96BC-A800659E76EA}" type="pres">
      <dgm:prSet presAssocID="{64C88185-AAEF-452A-A92D-314A7A92AE0C}" presName="parentTextArrow" presStyleLbl="node1" presStyleIdx="3" presStyleCnt="5"/>
      <dgm:spPr/>
      <dgm:t>
        <a:bodyPr/>
        <a:lstStyle/>
        <a:p>
          <a:endParaRPr lang="en-US"/>
        </a:p>
      </dgm:t>
    </dgm:pt>
    <dgm:pt modelId="{51FA63A1-F9AA-4E5C-861F-2208F963A249}" type="pres">
      <dgm:prSet presAssocID="{ABF70C1D-02F3-4062-8A12-370C68B3F5E2}" presName="sp" presStyleCnt="0"/>
      <dgm:spPr/>
    </dgm:pt>
    <dgm:pt modelId="{258737F6-BC44-4DC9-8D47-9EC615ADE344}" type="pres">
      <dgm:prSet presAssocID="{29D2EF28-A557-4A4D-AD80-3E55F62B4490}" presName="arrowAndChildren" presStyleCnt="0"/>
      <dgm:spPr/>
    </dgm:pt>
    <dgm:pt modelId="{44577FED-E492-415A-A19B-7199C7275237}" type="pres">
      <dgm:prSet presAssocID="{29D2EF28-A557-4A4D-AD80-3E55F62B4490}" presName="parentTextArrow" presStyleLbl="node1" presStyleIdx="4" presStyleCnt="5"/>
      <dgm:spPr/>
      <dgm:t>
        <a:bodyPr/>
        <a:lstStyle/>
        <a:p>
          <a:endParaRPr lang="en-US"/>
        </a:p>
      </dgm:t>
    </dgm:pt>
  </dgm:ptLst>
  <dgm:cxnLst>
    <dgm:cxn modelId="{80A6E90E-4B3D-42E7-8836-0DBB439CE553}" type="presOf" srcId="{32F8D4DA-A5C5-47D7-BA39-BDD55DD27AF6}" destId="{E8B84044-6A0A-4642-9244-7A6151E5EE44}" srcOrd="0" destOrd="0" presId="urn:microsoft.com/office/officeart/2005/8/layout/process4"/>
    <dgm:cxn modelId="{2A3400B5-3FEE-40BF-9AE0-4920EC34F4F1}" srcId="{32F8D4DA-A5C5-47D7-BA39-BDD55DD27AF6}" destId="{FF17F021-7400-4EDA-BA89-5B0137C514D9}" srcOrd="4" destOrd="0" parTransId="{E3B3FCAF-CE75-4D94-B562-FD4B80A02EBE}" sibTransId="{9F98E38F-3EF1-402D-AA0A-974D38D7E58E}"/>
    <dgm:cxn modelId="{14AE81A2-0DA6-43D9-A70E-0716149A0B88}" type="presOf" srcId="{64C88185-AAEF-452A-A92D-314A7A92AE0C}" destId="{A2742653-7E02-40CD-96BC-A800659E76EA}" srcOrd="0" destOrd="0" presId="urn:microsoft.com/office/officeart/2005/8/layout/process4"/>
    <dgm:cxn modelId="{CE5072C1-AC2D-4AB5-AA12-61C5EDC273B2}" type="presOf" srcId="{29D2EF28-A557-4A4D-AD80-3E55F62B4490}" destId="{44577FED-E492-415A-A19B-7199C7275237}" srcOrd="0" destOrd="0" presId="urn:microsoft.com/office/officeart/2005/8/layout/process4"/>
    <dgm:cxn modelId="{2463A5C4-1865-4D5A-AF1D-E1B7E110B795}" srcId="{32F8D4DA-A5C5-47D7-BA39-BDD55DD27AF6}" destId="{61CDE118-23D2-47F7-9D89-07BD39037CA8}" srcOrd="2" destOrd="0" parTransId="{6BC8CCFF-3E1E-4484-84E3-A651414F409A}" sibTransId="{E92B7CE0-74E1-485D-A40A-06E243745DBA}"/>
    <dgm:cxn modelId="{C149EF9D-4867-4D22-89B9-C9983EBDCACA}" srcId="{32F8D4DA-A5C5-47D7-BA39-BDD55DD27AF6}" destId="{29D2EF28-A557-4A4D-AD80-3E55F62B4490}" srcOrd="0" destOrd="0" parTransId="{6EAA59BC-3727-4277-82AA-9DF8E0690CB9}" sibTransId="{ABF70C1D-02F3-4062-8A12-370C68B3F5E2}"/>
    <dgm:cxn modelId="{C5408CC7-5B1A-4598-9AB5-C305CC898397}" srcId="{32F8D4DA-A5C5-47D7-BA39-BDD55DD27AF6}" destId="{64A1336A-60BA-4AE8-8A22-B1ADB7D6EF83}" srcOrd="3" destOrd="0" parTransId="{40400136-36A1-46E0-9C8D-6421F1D9946F}" sibTransId="{FB983824-43DE-47BE-9F2A-44F0C95E1C0A}"/>
    <dgm:cxn modelId="{5AC8AAC1-38C1-4C66-9590-10BE85E8802E}" type="presOf" srcId="{61CDE118-23D2-47F7-9D89-07BD39037CA8}" destId="{20726C7F-28DC-4CDF-84BE-C1DA71BBBEA7}" srcOrd="0" destOrd="0" presId="urn:microsoft.com/office/officeart/2005/8/layout/process4"/>
    <dgm:cxn modelId="{87EFD5BC-AD0D-4FB1-B9F8-330E5FCB7C5A}" type="presOf" srcId="{64A1336A-60BA-4AE8-8A22-B1ADB7D6EF83}" destId="{56CFA983-91A6-4839-8BEE-5744B3722953}" srcOrd="0" destOrd="0" presId="urn:microsoft.com/office/officeart/2005/8/layout/process4"/>
    <dgm:cxn modelId="{784D1AE1-B7C8-4048-B0C8-D6D2193D3B1F}" type="presOf" srcId="{FF17F021-7400-4EDA-BA89-5B0137C514D9}" destId="{4B57FB1A-D1AB-478E-B8E8-E1E754A44BAF}" srcOrd="0" destOrd="0" presId="urn:microsoft.com/office/officeart/2005/8/layout/process4"/>
    <dgm:cxn modelId="{E99CC525-CB6C-4E18-9041-32409CD6703F}" srcId="{32F8D4DA-A5C5-47D7-BA39-BDD55DD27AF6}" destId="{64C88185-AAEF-452A-A92D-314A7A92AE0C}" srcOrd="1" destOrd="0" parTransId="{3D8BB8AE-0F3B-4137-ADB1-3D5FC933E134}" sibTransId="{F58122B3-06F1-4325-9A39-738ED5359866}"/>
    <dgm:cxn modelId="{6C59A3F9-2F0D-416C-A8F5-0B3FE9658B04}" type="presParOf" srcId="{E8B84044-6A0A-4642-9244-7A6151E5EE44}" destId="{4F51D2B5-F1E4-4990-8121-7202C6D2F53C}" srcOrd="0" destOrd="0" presId="urn:microsoft.com/office/officeart/2005/8/layout/process4"/>
    <dgm:cxn modelId="{382B1B37-86B8-4917-B81B-41391E4B2396}" type="presParOf" srcId="{4F51D2B5-F1E4-4990-8121-7202C6D2F53C}" destId="{4B57FB1A-D1AB-478E-B8E8-E1E754A44BAF}" srcOrd="0" destOrd="0" presId="urn:microsoft.com/office/officeart/2005/8/layout/process4"/>
    <dgm:cxn modelId="{8A2D8FEA-1628-4F52-915B-42EC94C59DE5}" type="presParOf" srcId="{E8B84044-6A0A-4642-9244-7A6151E5EE44}" destId="{5A9BAC2D-C65D-4116-A4E4-BC0DB538075E}" srcOrd="1" destOrd="0" presId="urn:microsoft.com/office/officeart/2005/8/layout/process4"/>
    <dgm:cxn modelId="{4993CBBB-9679-4AAE-BA7B-62216EDEC12C}" type="presParOf" srcId="{E8B84044-6A0A-4642-9244-7A6151E5EE44}" destId="{6E8BC3CA-4E5A-4235-880F-F05922EFF319}" srcOrd="2" destOrd="0" presId="urn:microsoft.com/office/officeart/2005/8/layout/process4"/>
    <dgm:cxn modelId="{BAB2FAED-8B18-4D56-8C3D-DA83B744E168}" type="presParOf" srcId="{6E8BC3CA-4E5A-4235-880F-F05922EFF319}" destId="{56CFA983-91A6-4839-8BEE-5744B3722953}" srcOrd="0" destOrd="0" presId="urn:microsoft.com/office/officeart/2005/8/layout/process4"/>
    <dgm:cxn modelId="{4E42E0C1-EDBE-4E69-BE67-154439D0F819}" type="presParOf" srcId="{E8B84044-6A0A-4642-9244-7A6151E5EE44}" destId="{49D674EF-8E6C-43D4-A74D-022A8808B3F3}" srcOrd="3" destOrd="0" presId="urn:microsoft.com/office/officeart/2005/8/layout/process4"/>
    <dgm:cxn modelId="{3B0B1351-C97F-47F5-BCF6-CE297F1AD8DF}" type="presParOf" srcId="{E8B84044-6A0A-4642-9244-7A6151E5EE44}" destId="{993821D3-E00D-4CD1-8C97-9F9464C7DF57}" srcOrd="4" destOrd="0" presId="urn:microsoft.com/office/officeart/2005/8/layout/process4"/>
    <dgm:cxn modelId="{A1FF1584-3668-4BC8-9F06-D4011E481635}" type="presParOf" srcId="{993821D3-E00D-4CD1-8C97-9F9464C7DF57}" destId="{20726C7F-28DC-4CDF-84BE-C1DA71BBBEA7}" srcOrd="0" destOrd="0" presId="urn:microsoft.com/office/officeart/2005/8/layout/process4"/>
    <dgm:cxn modelId="{C57F9D4D-BE99-44DC-8E3D-E25C63326F45}" type="presParOf" srcId="{E8B84044-6A0A-4642-9244-7A6151E5EE44}" destId="{6016CDEB-66C1-4EB7-9FFA-70E44C19B9CD}" srcOrd="5" destOrd="0" presId="urn:microsoft.com/office/officeart/2005/8/layout/process4"/>
    <dgm:cxn modelId="{1F107CC1-1A14-4AD2-BAC0-A9D93E4C90D9}" type="presParOf" srcId="{E8B84044-6A0A-4642-9244-7A6151E5EE44}" destId="{77660E4B-22F2-47D6-A72C-9D7B5BF27CC3}" srcOrd="6" destOrd="0" presId="urn:microsoft.com/office/officeart/2005/8/layout/process4"/>
    <dgm:cxn modelId="{D5CDADE9-8001-4DCB-9885-ABAC4C270D82}" type="presParOf" srcId="{77660E4B-22F2-47D6-A72C-9D7B5BF27CC3}" destId="{A2742653-7E02-40CD-96BC-A800659E76EA}" srcOrd="0" destOrd="0" presId="urn:microsoft.com/office/officeart/2005/8/layout/process4"/>
    <dgm:cxn modelId="{6C42542C-315B-400A-8F29-67FE7C570885}" type="presParOf" srcId="{E8B84044-6A0A-4642-9244-7A6151E5EE44}" destId="{51FA63A1-F9AA-4E5C-861F-2208F963A249}" srcOrd="7" destOrd="0" presId="urn:microsoft.com/office/officeart/2005/8/layout/process4"/>
    <dgm:cxn modelId="{A1042946-A452-45F0-892D-287C5D5FDC1F}" type="presParOf" srcId="{E8B84044-6A0A-4642-9244-7A6151E5EE44}" destId="{258737F6-BC44-4DC9-8D47-9EC615ADE344}" srcOrd="8" destOrd="0" presId="urn:microsoft.com/office/officeart/2005/8/layout/process4"/>
    <dgm:cxn modelId="{4215424A-EB6C-4B51-9F22-6F7D375083F9}" type="presParOf" srcId="{258737F6-BC44-4DC9-8D47-9EC615ADE344}" destId="{44577FED-E492-415A-A19B-7199C7275237}"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2C2908-788E-45E1-A402-C152F3A17965}" type="doc">
      <dgm:prSet loTypeId="urn:microsoft.com/office/officeart/2005/8/layout/hierarchy1" loCatId="hierarchy" qsTypeId="urn:microsoft.com/office/officeart/2005/8/quickstyle/simple5" qsCatId="simple" csTypeId="urn:microsoft.com/office/officeart/2005/8/colors/colorful2" csCatId="colorful"/>
      <dgm:spPr/>
      <dgm:t>
        <a:bodyPr/>
        <a:lstStyle/>
        <a:p>
          <a:endParaRPr lang="en-US"/>
        </a:p>
      </dgm:t>
    </dgm:pt>
    <dgm:pt modelId="{92AE9675-8C49-45BE-8627-8C2CF66617F4}">
      <dgm:prSet custT="1"/>
      <dgm:spPr/>
      <dgm:t>
        <a:bodyPr/>
        <a:lstStyle/>
        <a:p>
          <a:r>
            <a:rPr lang="en-US" sz="2400" b="1" dirty="0"/>
            <a:t>Governance</a:t>
          </a:r>
          <a:r>
            <a:rPr lang="en-US" sz="2400" dirty="0"/>
            <a:t> refers to oversight and decision-making related to strategic direction, financial planning, and bylaws- the set of core policies that outline the Council’s purpose, values, and structure.  Governance decisions should provide guidelines for management. </a:t>
          </a:r>
          <a:r>
            <a:rPr lang="en-US" sz="2600" dirty="0"/>
            <a:t> </a:t>
          </a:r>
        </a:p>
      </dgm:t>
    </dgm:pt>
    <dgm:pt modelId="{284B9D56-2737-4027-A9A9-330CE64385BE}" type="parTrans" cxnId="{FC630664-927F-4079-96DE-50AADD919663}">
      <dgm:prSet/>
      <dgm:spPr/>
      <dgm:t>
        <a:bodyPr/>
        <a:lstStyle/>
        <a:p>
          <a:endParaRPr lang="en-US"/>
        </a:p>
      </dgm:t>
    </dgm:pt>
    <dgm:pt modelId="{5F542130-6840-48CB-8CC2-F59143129B7B}" type="sibTrans" cxnId="{FC630664-927F-4079-96DE-50AADD919663}">
      <dgm:prSet/>
      <dgm:spPr/>
      <dgm:t>
        <a:bodyPr/>
        <a:lstStyle/>
        <a:p>
          <a:endParaRPr lang="en-US"/>
        </a:p>
      </dgm:t>
    </dgm:pt>
    <dgm:pt modelId="{A7B9821A-7E17-482C-9415-8DAC27F9BDA9}">
      <dgm:prSet custT="1"/>
      <dgm:spPr/>
      <dgm:t>
        <a:bodyPr/>
        <a:lstStyle/>
        <a:p>
          <a:r>
            <a:rPr lang="en-US" sz="2400" dirty="0"/>
            <a:t>Management refers to the routine decisions and administrative work related to the daily operations of the Council program.  Management decisions should support or implement goals and values defined by the Council) and documents (such as the bylaws).  </a:t>
          </a:r>
        </a:p>
      </dgm:t>
    </dgm:pt>
    <dgm:pt modelId="{AB821598-D411-45B1-9E30-1C626E14F9F3}" type="parTrans" cxnId="{5F38930F-DD1A-4B2F-AAFB-8D4A07F7365F}">
      <dgm:prSet/>
      <dgm:spPr/>
      <dgm:t>
        <a:bodyPr/>
        <a:lstStyle/>
        <a:p>
          <a:endParaRPr lang="en-US"/>
        </a:p>
      </dgm:t>
    </dgm:pt>
    <dgm:pt modelId="{DD28CAAD-C979-4D24-B4E8-66273EC69852}" type="sibTrans" cxnId="{5F38930F-DD1A-4B2F-AAFB-8D4A07F7365F}">
      <dgm:prSet/>
      <dgm:spPr/>
      <dgm:t>
        <a:bodyPr/>
        <a:lstStyle/>
        <a:p>
          <a:endParaRPr lang="en-US"/>
        </a:p>
      </dgm:t>
    </dgm:pt>
    <dgm:pt modelId="{9CD52113-AEDF-468C-946B-CEFB7B12932A}" type="pres">
      <dgm:prSet presAssocID="{852C2908-788E-45E1-A402-C152F3A17965}" presName="hierChild1" presStyleCnt="0">
        <dgm:presLayoutVars>
          <dgm:chPref val="1"/>
          <dgm:dir/>
          <dgm:animOne val="branch"/>
          <dgm:animLvl val="lvl"/>
          <dgm:resizeHandles/>
        </dgm:presLayoutVars>
      </dgm:prSet>
      <dgm:spPr/>
      <dgm:t>
        <a:bodyPr/>
        <a:lstStyle/>
        <a:p>
          <a:endParaRPr lang="en-US"/>
        </a:p>
      </dgm:t>
    </dgm:pt>
    <dgm:pt modelId="{2DB79DE4-C82B-4381-8844-B25AABA915B5}" type="pres">
      <dgm:prSet presAssocID="{92AE9675-8C49-45BE-8627-8C2CF66617F4}" presName="hierRoot1" presStyleCnt="0"/>
      <dgm:spPr/>
    </dgm:pt>
    <dgm:pt modelId="{2ED670FF-EACB-4581-960C-6E1FDC4C343E}" type="pres">
      <dgm:prSet presAssocID="{92AE9675-8C49-45BE-8627-8C2CF66617F4}" presName="composite" presStyleCnt="0"/>
      <dgm:spPr/>
    </dgm:pt>
    <dgm:pt modelId="{8D074D7F-750C-4A04-895B-806C71E0A335}" type="pres">
      <dgm:prSet presAssocID="{92AE9675-8C49-45BE-8627-8C2CF66617F4}" presName="background" presStyleLbl="node0" presStyleIdx="0" presStyleCnt="2"/>
      <dgm:spPr/>
    </dgm:pt>
    <dgm:pt modelId="{3B18BA48-C868-40F9-BE09-93CBBB521E9B}" type="pres">
      <dgm:prSet presAssocID="{92AE9675-8C49-45BE-8627-8C2CF66617F4}" presName="text" presStyleLbl="fgAcc0" presStyleIdx="0" presStyleCnt="2">
        <dgm:presLayoutVars>
          <dgm:chPref val="3"/>
        </dgm:presLayoutVars>
      </dgm:prSet>
      <dgm:spPr/>
      <dgm:t>
        <a:bodyPr/>
        <a:lstStyle/>
        <a:p>
          <a:endParaRPr lang="en-US"/>
        </a:p>
      </dgm:t>
    </dgm:pt>
    <dgm:pt modelId="{6C687032-2FF7-4BA1-9FA3-5DD4EF8B8EF1}" type="pres">
      <dgm:prSet presAssocID="{92AE9675-8C49-45BE-8627-8C2CF66617F4}" presName="hierChild2" presStyleCnt="0"/>
      <dgm:spPr/>
    </dgm:pt>
    <dgm:pt modelId="{2313D3BD-4438-4503-A960-9928012153AC}" type="pres">
      <dgm:prSet presAssocID="{A7B9821A-7E17-482C-9415-8DAC27F9BDA9}" presName="hierRoot1" presStyleCnt="0"/>
      <dgm:spPr/>
    </dgm:pt>
    <dgm:pt modelId="{54693544-CC79-4967-B2BF-A07BE3FDE5BF}" type="pres">
      <dgm:prSet presAssocID="{A7B9821A-7E17-482C-9415-8DAC27F9BDA9}" presName="composite" presStyleCnt="0"/>
      <dgm:spPr/>
    </dgm:pt>
    <dgm:pt modelId="{19B1DEBB-B3EA-42FA-A29F-6F27849C79EF}" type="pres">
      <dgm:prSet presAssocID="{A7B9821A-7E17-482C-9415-8DAC27F9BDA9}" presName="background" presStyleLbl="node0" presStyleIdx="1" presStyleCnt="2"/>
      <dgm:spPr/>
    </dgm:pt>
    <dgm:pt modelId="{F3F60CAD-3943-4542-957F-D26DE527F102}" type="pres">
      <dgm:prSet presAssocID="{A7B9821A-7E17-482C-9415-8DAC27F9BDA9}" presName="text" presStyleLbl="fgAcc0" presStyleIdx="1" presStyleCnt="2">
        <dgm:presLayoutVars>
          <dgm:chPref val="3"/>
        </dgm:presLayoutVars>
      </dgm:prSet>
      <dgm:spPr/>
      <dgm:t>
        <a:bodyPr/>
        <a:lstStyle/>
        <a:p>
          <a:endParaRPr lang="en-US"/>
        </a:p>
      </dgm:t>
    </dgm:pt>
    <dgm:pt modelId="{482FDBBB-9002-4699-BCF1-235DE25668B9}" type="pres">
      <dgm:prSet presAssocID="{A7B9821A-7E17-482C-9415-8DAC27F9BDA9}" presName="hierChild2" presStyleCnt="0"/>
      <dgm:spPr/>
    </dgm:pt>
  </dgm:ptLst>
  <dgm:cxnLst>
    <dgm:cxn modelId="{56AD4B6E-6D47-4EDB-9252-04201C7D1332}" type="presOf" srcId="{852C2908-788E-45E1-A402-C152F3A17965}" destId="{9CD52113-AEDF-468C-946B-CEFB7B12932A}" srcOrd="0" destOrd="0" presId="urn:microsoft.com/office/officeart/2005/8/layout/hierarchy1"/>
    <dgm:cxn modelId="{4CDF0F98-C4C2-4966-9243-F95EF57EE335}" type="presOf" srcId="{92AE9675-8C49-45BE-8627-8C2CF66617F4}" destId="{3B18BA48-C868-40F9-BE09-93CBBB521E9B}" srcOrd="0" destOrd="0" presId="urn:microsoft.com/office/officeart/2005/8/layout/hierarchy1"/>
    <dgm:cxn modelId="{495EC603-C7AF-4F5E-93EC-BDFBF888F2E0}" type="presOf" srcId="{A7B9821A-7E17-482C-9415-8DAC27F9BDA9}" destId="{F3F60CAD-3943-4542-957F-D26DE527F102}" srcOrd="0" destOrd="0" presId="urn:microsoft.com/office/officeart/2005/8/layout/hierarchy1"/>
    <dgm:cxn modelId="{FC630664-927F-4079-96DE-50AADD919663}" srcId="{852C2908-788E-45E1-A402-C152F3A17965}" destId="{92AE9675-8C49-45BE-8627-8C2CF66617F4}" srcOrd="0" destOrd="0" parTransId="{284B9D56-2737-4027-A9A9-330CE64385BE}" sibTransId="{5F542130-6840-48CB-8CC2-F59143129B7B}"/>
    <dgm:cxn modelId="{5F38930F-DD1A-4B2F-AAFB-8D4A07F7365F}" srcId="{852C2908-788E-45E1-A402-C152F3A17965}" destId="{A7B9821A-7E17-482C-9415-8DAC27F9BDA9}" srcOrd="1" destOrd="0" parTransId="{AB821598-D411-45B1-9E30-1C626E14F9F3}" sibTransId="{DD28CAAD-C979-4D24-B4E8-66273EC69852}"/>
    <dgm:cxn modelId="{00A515DD-51B6-4857-BB82-87CB0A8EA44D}" type="presParOf" srcId="{9CD52113-AEDF-468C-946B-CEFB7B12932A}" destId="{2DB79DE4-C82B-4381-8844-B25AABA915B5}" srcOrd="0" destOrd="0" presId="urn:microsoft.com/office/officeart/2005/8/layout/hierarchy1"/>
    <dgm:cxn modelId="{150EE8C2-DAFD-48DA-9EEC-7877F3742385}" type="presParOf" srcId="{2DB79DE4-C82B-4381-8844-B25AABA915B5}" destId="{2ED670FF-EACB-4581-960C-6E1FDC4C343E}" srcOrd="0" destOrd="0" presId="urn:microsoft.com/office/officeart/2005/8/layout/hierarchy1"/>
    <dgm:cxn modelId="{5F686932-62CA-4CAA-A3C0-57389B2F6CD6}" type="presParOf" srcId="{2ED670FF-EACB-4581-960C-6E1FDC4C343E}" destId="{8D074D7F-750C-4A04-895B-806C71E0A335}" srcOrd="0" destOrd="0" presId="urn:microsoft.com/office/officeart/2005/8/layout/hierarchy1"/>
    <dgm:cxn modelId="{10D66FA0-B256-487E-89DE-B6BA99973896}" type="presParOf" srcId="{2ED670FF-EACB-4581-960C-6E1FDC4C343E}" destId="{3B18BA48-C868-40F9-BE09-93CBBB521E9B}" srcOrd="1" destOrd="0" presId="urn:microsoft.com/office/officeart/2005/8/layout/hierarchy1"/>
    <dgm:cxn modelId="{57F5090C-5B7B-4ED7-941E-DDB0DBF642C1}" type="presParOf" srcId="{2DB79DE4-C82B-4381-8844-B25AABA915B5}" destId="{6C687032-2FF7-4BA1-9FA3-5DD4EF8B8EF1}" srcOrd="1" destOrd="0" presId="urn:microsoft.com/office/officeart/2005/8/layout/hierarchy1"/>
    <dgm:cxn modelId="{A01E3FE1-D959-444F-BF8D-CC06632F3E73}" type="presParOf" srcId="{9CD52113-AEDF-468C-946B-CEFB7B12932A}" destId="{2313D3BD-4438-4503-A960-9928012153AC}" srcOrd="1" destOrd="0" presId="urn:microsoft.com/office/officeart/2005/8/layout/hierarchy1"/>
    <dgm:cxn modelId="{B23A6438-0E48-4A0D-908E-CC6404C9847B}" type="presParOf" srcId="{2313D3BD-4438-4503-A960-9928012153AC}" destId="{54693544-CC79-4967-B2BF-A07BE3FDE5BF}" srcOrd="0" destOrd="0" presId="urn:microsoft.com/office/officeart/2005/8/layout/hierarchy1"/>
    <dgm:cxn modelId="{FFFCDBB2-FEB6-4F19-A135-CA72845B64C4}" type="presParOf" srcId="{54693544-CC79-4967-B2BF-A07BE3FDE5BF}" destId="{19B1DEBB-B3EA-42FA-A29F-6F27849C79EF}" srcOrd="0" destOrd="0" presId="urn:microsoft.com/office/officeart/2005/8/layout/hierarchy1"/>
    <dgm:cxn modelId="{C5E73E33-8513-48A9-B71E-70AAA52863E5}" type="presParOf" srcId="{54693544-CC79-4967-B2BF-A07BE3FDE5BF}" destId="{F3F60CAD-3943-4542-957F-D26DE527F102}" srcOrd="1" destOrd="0" presId="urn:microsoft.com/office/officeart/2005/8/layout/hierarchy1"/>
    <dgm:cxn modelId="{98B6D919-551C-4AB9-875B-766E03E88FE4}" type="presParOf" srcId="{2313D3BD-4438-4503-A960-9928012153AC}" destId="{482FDBBB-9002-4699-BCF1-235DE25668B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DE29AAE-E03D-43E5-A744-1544012D9C30}" type="doc">
      <dgm:prSet loTypeId="urn:microsoft.com/office/officeart/2005/8/layout/matrix3" loCatId="matrix" qsTypeId="urn:microsoft.com/office/officeart/2005/8/quickstyle/simple1" qsCatId="simple" csTypeId="urn:microsoft.com/office/officeart/2005/8/colors/colorful5" csCatId="colorful"/>
      <dgm:spPr/>
      <dgm:t>
        <a:bodyPr/>
        <a:lstStyle/>
        <a:p>
          <a:endParaRPr lang="en-US"/>
        </a:p>
      </dgm:t>
    </dgm:pt>
    <dgm:pt modelId="{2469F872-38F7-475F-9488-1C1855CEA244}">
      <dgm:prSet/>
      <dgm:spPr/>
      <dgm:t>
        <a:bodyPr/>
        <a:lstStyle/>
        <a:p>
          <a:r>
            <a:rPr lang="en-US" dirty="0"/>
            <a:t>Mutual respect, trust, and support</a:t>
          </a:r>
        </a:p>
      </dgm:t>
    </dgm:pt>
    <dgm:pt modelId="{86F35C12-7E96-44AB-B30E-D89113852FF4}" type="parTrans" cxnId="{BE451D72-ABA6-419A-8129-09A2A7246EEA}">
      <dgm:prSet/>
      <dgm:spPr/>
      <dgm:t>
        <a:bodyPr/>
        <a:lstStyle/>
        <a:p>
          <a:endParaRPr lang="en-US"/>
        </a:p>
      </dgm:t>
    </dgm:pt>
    <dgm:pt modelId="{711F528E-80A8-4764-8FF1-7018CD8AEC3E}" type="sibTrans" cxnId="{BE451D72-ABA6-419A-8129-09A2A7246EEA}">
      <dgm:prSet/>
      <dgm:spPr/>
      <dgm:t>
        <a:bodyPr/>
        <a:lstStyle/>
        <a:p>
          <a:endParaRPr lang="en-US"/>
        </a:p>
      </dgm:t>
    </dgm:pt>
    <dgm:pt modelId="{79EB6E27-971F-43A0-8AE8-8AE9DF0D6059}">
      <dgm:prSet/>
      <dgm:spPr/>
      <dgm:t>
        <a:bodyPr/>
        <a:lstStyle/>
        <a:p>
          <a:r>
            <a:rPr lang="en-US"/>
            <a:t>Reciprocal (same on both sides) communication</a:t>
          </a:r>
        </a:p>
      </dgm:t>
    </dgm:pt>
    <dgm:pt modelId="{716FF26D-239E-4FD2-A3FA-6DF8C13A525A}" type="parTrans" cxnId="{3B4C05DD-DCF3-4C75-805A-A5A0A4EED14B}">
      <dgm:prSet/>
      <dgm:spPr/>
      <dgm:t>
        <a:bodyPr/>
        <a:lstStyle/>
        <a:p>
          <a:endParaRPr lang="en-US"/>
        </a:p>
      </dgm:t>
    </dgm:pt>
    <dgm:pt modelId="{88911C0E-8435-4AE4-90BE-9B43155A4E2B}" type="sibTrans" cxnId="{3B4C05DD-DCF3-4C75-805A-A5A0A4EED14B}">
      <dgm:prSet/>
      <dgm:spPr/>
      <dgm:t>
        <a:bodyPr/>
        <a:lstStyle/>
        <a:p>
          <a:endParaRPr lang="en-US"/>
        </a:p>
      </dgm:t>
    </dgm:pt>
    <dgm:pt modelId="{B6A1B487-64DD-42E9-80FA-781A8982B9B2}">
      <dgm:prSet/>
      <dgm:spPr/>
      <dgm:t>
        <a:bodyPr/>
        <a:lstStyle/>
        <a:p>
          <a:r>
            <a:rPr lang="en-US"/>
            <a:t>Share purpose and mission driven</a:t>
          </a:r>
        </a:p>
      </dgm:t>
    </dgm:pt>
    <dgm:pt modelId="{295E5530-0B43-4623-8470-64CA3F2EC5FA}" type="parTrans" cxnId="{F2FEC318-53B0-41EE-BEB0-13ADB27B6343}">
      <dgm:prSet/>
      <dgm:spPr/>
      <dgm:t>
        <a:bodyPr/>
        <a:lstStyle/>
        <a:p>
          <a:endParaRPr lang="en-US"/>
        </a:p>
      </dgm:t>
    </dgm:pt>
    <dgm:pt modelId="{BC76628E-7A91-4AE8-A431-9789E762A406}" type="sibTrans" cxnId="{F2FEC318-53B0-41EE-BEB0-13ADB27B6343}">
      <dgm:prSet/>
      <dgm:spPr/>
      <dgm:t>
        <a:bodyPr/>
        <a:lstStyle/>
        <a:p>
          <a:endParaRPr lang="en-US"/>
        </a:p>
      </dgm:t>
    </dgm:pt>
    <dgm:pt modelId="{D1ED7362-14D8-4B63-A5D9-4841F036D695}">
      <dgm:prSet/>
      <dgm:spPr/>
      <dgm:t>
        <a:bodyPr/>
        <a:lstStyle/>
        <a:p>
          <a:r>
            <a:rPr lang="en-US"/>
            <a:t>All tasks accomplished for the good of the Council</a:t>
          </a:r>
        </a:p>
      </dgm:t>
    </dgm:pt>
    <dgm:pt modelId="{BE854981-1C5C-47FE-B72F-911EB671D8F6}" type="parTrans" cxnId="{144EC356-CCAB-443C-BD58-50DBE9994A01}">
      <dgm:prSet/>
      <dgm:spPr/>
      <dgm:t>
        <a:bodyPr/>
        <a:lstStyle/>
        <a:p>
          <a:endParaRPr lang="en-US"/>
        </a:p>
      </dgm:t>
    </dgm:pt>
    <dgm:pt modelId="{16CE9A57-192F-4F85-AA08-546E84BA4481}" type="sibTrans" cxnId="{144EC356-CCAB-443C-BD58-50DBE9994A01}">
      <dgm:prSet/>
      <dgm:spPr/>
      <dgm:t>
        <a:bodyPr/>
        <a:lstStyle/>
        <a:p>
          <a:endParaRPr lang="en-US"/>
        </a:p>
      </dgm:t>
    </dgm:pt>
    <dgm:pt modelId="{76A45162-4EC2-4920-BE9A-BAEEEDFD5F82}" type="pres">
      <dgm:prSet presAssocID="{4DE29AAE-E03D-43E5-A744-1544012D9C30}" presName="matrix" presStyleCnt="0">
        <dgm:presLayoutVars>
          <dgm:chMax val="1"/>
          <dgm:dir/>
          <dgm:resizeHandles val="exact"/>
        </dgm:presLayoutVars>
      </dgm:prSet>
      <dgm:spPr/>
      <dgm:t>
        <a:bodyPr/>
        <a:lstStyle/>
        <a:p>
          <a:endParaRPr lang="en-US"/>
        </a:p>
      </dgm:t>
    </dgm:pt>
    <dgm:pt modelId="{E303D4A7-2B3C-44D4-A813-FDD52ADEE3E5}" type="pres">
      <dgm:prSet presAssocID="{4DE29AAE-E03D-43E5-A744-1544012D9C30}" presName="diamond" presStyleLbl="bgShp" presStyleIdx="0" presStyleCnt="1"/>
      <dgm:spPr/>
    </dgm:pt>
    <dgm:pt modelId="{31EAA782-44F8-42FB-B3FB-6BD2CB372891}" type="pres">
      <dgm:prSet presAssocID="{4DE29AAE-E03D-43E5-A744-1544012D9C30}" presName="quad1" presStyleLbl="node1" presStyleIdx="0" presStyleCnt="4">
        <dgm:presLayoutVars>
          <dgm:chMax val="0"/>
          <dgm:chPref val="0"/>
          <dgm:bulletEnabled val="1"/>
        </dgm:presLayoutVars>
      </dgm:prSet>
      <dgm:spPr/>
      <dgm:t>
        <a:bodyPr/>
        <a:lstStyle/>
        <a:p>
          <a:endParaRPr lang="en-US"/>
        </a:p>
      </dgm:t>
    </dgm:pt>
    <dgm:pt modelId="{F25304CE-ED14-49A4-A037-58C024389C1D}" type="pres">
      <dgm:prSet presAssocID="{4DE29AAE-E03D-43E5-A744-1544012D9C30}" presName="quad2" presStyleLbl="node1" presStyleIdx="1" presStyleCnt="4">
        <dgm:presLayoutVars>
          <dgm:chMax val="0"/>
          <dgm:chPref val="0"/>
          <dgm:bulletEnabled val="1"/>
        </dgm:presLayoutVars>
      </dgm:prSet>
      <dgm:spPr/>
      <dgm:t>
        <a:bodyPr/>
        <a:lstStyle/>
        <a:p>
          <a:endParaRPr lang="en-US"/>
        </a:p>
      </dgm:t>
    </dgm:pt>
    <dgm:pt modelId="{BBC24ABD-2DA8-4DAC-8C69-FC3CD5286872}" type="pres">
      <dgm:prSet presAssocID="{4DE29AAE-E03D-43E5-A744-1544012D9C30}" presName="quad3" presStyleLbl="node1" presStyleIdx="2" presStyleCnt="4">
        <dgm:presLayoutVars>
          <dgm:chMax val="0"/>
          <dgm:chPref val="0"/>
          <dgm:bulletEnabled val="1"/>
        </dgm:presLayoutVars>
      </dgm:prSet>
      <dgm:spPr/>
      <dgm:t>
        <a:bodyPr/>
        <a:lstStyle/>
        <a:p>
          <a:endParaRPr lang="en-US"/>
        </a:p>
      </dgm:t>
    </dgm:pt>
    <dgm:pt modelId="{814873AB-F492-4BEE-AEFD-94E6651C7CF6}" type="pres">
      <dgm:prSet presAssocID="{4DE29AAE-E03D-43E5-A744-1544012D9C30}" presName="quad4" presStyleLbl="node1" presStyleIdx="3" presStyleCnt="4">
        <dgm:presLayoutVars>
          <dgm:chMax val="0"/>
          <dgm:chPref val="0"/>
          <dgm:bulletEnabled val="1"/>
        </dgm:presLayoutVars>
      </dgm:prSet>
      <dgm:spPr/>
      <dgm:t>
        <a:bodyPr/>
        <a:lstStyle/>
        <a:p>
          <a:endParaRPr lang="en-US"/>
        </a:p>
      </dgm:t>
    </dgm:pt>
  </dgm:ptLst>
  <dgm:cxnLst>
    <dgm:cxn modelId="{F2FEC318-53B0-41EE-BEB0-13ADB27B6343}" srcId="{4DE29AAE-E03D-43E5-A744-1544012D9C30}" destId="{B6A1B487-64DD-42E9-80FA-781A8982B9B2}" srcOrd="2" destOrd="0" parTransId="{295E5530-0B43-4623-8470-64CA3F2EC5FA}" sibTransId="{BC76628E-7A91-4AE8-A431-9789E762A406}"/>
    <dgm:cxn modelId="{FF35DCF5-3445-4F7E-AFFE-D8D012EF79EE}" type="presOf" srcId="{2469F872-38F7-475F-9488-1C1855CEA244}" destId="{31EAA782-44F8-42FB-B3FB-6BD2CB372891}" srcOrd="0" destOrd="0" presId="urn:microsoft.com/office/officeart/2005/8/layout/matrix3"/>
    <dgm:cxn modelId="{D8481072-E55F-4DA2-BF10-D6C1385CA11A}" type="presOf" srcId="{4DE29AAE-E03D-43E5-A744-1544012D9C30}" destId="{76A45162-4EC2-4920-BE9A-BAEEEDFD5F82}" srcOrd="0" destOrd="0" presId="urn:microsoft.com/office/officeart/2005/8/layout/matrix3"/>
    <dgm:cxn modelId="{144EC356-CCAB-443C-BD58-50DBE9994A01}" srcId="{4DE29AAE-E03D-43E5-A744-1544012D9C30}" destId="{D1ED7362-14D8-4B63-A5D9-4841F036D695}" srcOrd="3" destOrd="0" parTransId="{BE854981-1C5C-47FE-B72F-911EB671D8F6}" sibTransId="{16CE9A57-192F-4F85-AA08-546E84BA4481}"/>
    <dgm:cxn modelId="{BE451D72-ABA6-419A-8129-09A2A7246EEA}" srcId="{4DE29AAE-E03D-43E5-A744-1544012D9C30}" destId="{2469F872-38F7-475F-9488-1C1855CEA244}" srcOrd="0" destOrd="0" parTransId="{86F35C12-7E96-44AB-B30E-D89113852FF4}" sibTransId="{711F528E-80A8-4764-8FF1-7018CD8AEC3E}"/>
    <dgm:cxn modelId="{EEB472E4-216C-4FD0-AE26-2AFDD703CC6B}" type="presOf" srcId="{B6A1B487-64DD-42E9-80FA-781A8982B9B2}" destId="{BBC24ABD-2DA8-4DAC-8C69-FC3CD5286872}" srcOrd="0" destOrd="0" presId="urn:microsoft.com/office/officeart/2005/8/layout/matrix3"/>
    <dgm:cxn modelId="{D999B713-BC85-463C-AF33-95B71558B755}" type="presOf" srcId="{D1ED7362-14D8-4B63-A5D9-4841F036D695}" destId="{814873AB-F492-4BEE-AEFD-94E6651C7CF6}" srcOrd="0" destOrd="0" presId="urn:microsoft.com/office/officeart/2005/8/layout/matrix3"/>
    <dgm:cxn modelId="{73465636-1946-4508-9888-065398761618}" type="presOf" srcId="{79EB6E27-971F-43A0-8AE8-8AE9DF0D6059}" destId="{F25304CE-ED14-49A4-A037-58C024389C1D}" srcOrd="0" destOrd="0" presId="urn:microsoft.com/office/officeart/2005/8/layout/matrix3"/>
    <dgm:cxn modelId="{3B4C05DD-DCF3-4C75-805A-A5A0A4EED14B}" srcId="{4DE29AAE-E03D-43E5-A744-1544012D9C30}" destId="{79EB6E27-971F-43A0-8AE8-8AE9DF0D6059}" srcOrd="1" destOrd="0" parTransId="{716FF26D-239E-4FD2-A3FA-6DF8C13A525A}" sibTransId="{88911C0E-8435-4AE4-90BE-9B43155A4E2B}"/>
    <dgm:cxn modelId="{33A6C7DE-CFEA-4D27-AB65-9EEDB94EBF39}" type="presParOf" srcId="{76A45162-4EC2-4920-BE9A-BAEEEDFD5F82}" destId="{E303D4A7-2B3C-44D4-A813-FDD52ADEE3E5}" srcOrd="0" destOrd="0" presId="urn:microsoft.com/office/officeart/2005/8/layout/matrix3"/>
    <dgm:cxn modelId="{8F83F760-3A5F-4B9A-A7C0-13DD45CF671E}" type="presParOf" srcId="{76A45162-4EC2-4920-BE9A-BAEEEDFD5F82}" destId="{31EAA782-44F8-42FB-B3FB-6BD2CB372891}" srcOrd="1" destOrd="0" presId="urn:microsoft.com/office/officeart/2005/8/layout/matrix3"/>
    <dgm:cxn modelId="{C64516FF-B9FE-47EA-8D5F-B9503CFEE691}" type="presParOf" srcId="{76A45162-4EC2-4920-BE9A-BAEEEDFD5F82}" destId="{F25304CE-ED14-49A4-A037-58C024389C1D}" srcOrd="2" destOrd="0" presId="urn:microsoft.com/office/officeart/2005/8/layout/matrix3"/>
    <dgm:cxn modelId="{D142555E-1AF8-423B-919F-1E020A0DA72F}" type="presParOf" srcId="{76A45162-4EC2-4920-BE9A-BAEEEDFD5F82}" destId="{BBC24ABD-2DA8-4DAC-8C69-FC3CD5286872}" srcOrd="3" destOrd="0" presId="urn:microsoft.com/office/officeart/2005/8/layout/matrix3"/>
    <dgm:cxn modelId="{2467D947-EAD5-4FA0-B5B1-BFC9B964C34E}" type="presParOf" srcId="{76A45162-4EC2-4920-BE9A-BAEEEDFD5F82}" destId="{814873AB-F492-4BEE-AEFD-94E6651C7CF6}"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BAB3681-F9CC-4466-A70E-142B2E56C9E5}" type="doc">
      <dgm:prSet loTypeId="urn:microsoft.com/office/officeart/2005/8/layout/vList5" loCatId="list" qsTypeId="urn:microsoft.com/office/officeart/2005/8/quickstyle/simple4" qsCatId="simple" csTypeId="urn:microsoft.com/office/officeart/2005/8/colors/accent6_2" csCatId="accent6" phldr="1"/>
      <dgm:spPr/>
      <dgm:t>
        <a:bodyPr/>
        <a:lstStyle/>
        <a:p>
          <a:endParaRPr lang="en-US"/>
        </a:p>
      </dgm:t>
    </dgm:pt>
    <dgm:pt modelId="{F7496EF9-1209-489D-8F0A-1142DC3700E3}">
      <dgm:prSet custT="1"/>
      <dgm:spPr/>
      <dgm:t>
        <a:bodyPr/>
        <a:lstStyle/>
        <a:p>
          <a:r>
            <a:rPr lang="en-US" sz="2800" dirty="0"/>
            <a:t>The Council has three key roles</a:t>
          </a:r>
        </a:p>
      </dgm:t>
    </dgm:pt>
    <dgm:pt modelId="{CB5455D5-D7E2-43B7-B938-50C79AF2D2C3}" type="parTrans" cxnId="{FF8E3DA0-92AA-4088-897F-941A838A2364}">
      <dgm:prSet/>
      <dgm:spPr/>
      <dgm:t>
        <a:bodyPr/>
        <a:lstStyle/>
        <a:p>
          <a:endParaRPr lang="en-US"/>
        </a:p>
      </dgm:t>
    </dgm:pt>
    <dgm:pt modelId="{E42170D5-E42A-456F-9BA2-CFA9E3B6FF9F}" type="sibTrans" cxnId="{FF8E3DA0-92AA-4088-897F-941A838A2364}">
      <dgm:prSet/>
      <dgm:spPr/>
      <dgm:t>
        <a:bodyPr/>
        <a:lstStyle/>
        <a:p>
          <a:endParaRPr lang="en-US"/>
        </a:p>
      </dgm:t>
    </dgm:pt>
    <dgm:pt modelId="{7B716C12-D819-4DA2-8765-6E93F518E033}">
      <dgm:prSet custT="1"/>
      <dgm:spPr/>
      <dgm:t>
        <a:bodyPr/>
        <a:lstStyle/>
        <a:p>
          <a:r>
            <a:rPr lang="en-US" sz="1800" dirty="0"/>
            <a:t>Direction</a:t>
          </a:r>
        </a:p>
      </dgm:t>
    </dgm:pt>
    <dgm:pt modelId="{83F19A19-7271-4894-A13B-8844C8C4EC62}" type="parTrans" cxnId="{522289F9-341E-4B83-BCB2-04E206FB084E}">
      <dgm:prSet/>
      <dgm:spPr/>
      <dgm:t>
        <a:bodyPr/>
        <a:lstStyle/>
        <a:p>
          <a:endParaRPr lang="en-US"/>
        </a:p>
      </dgm:t>
    </dgm:pt>
    <dgm:pt modelId="{F8FBA575-9107-4B3D-AF90-6EC50F545C33}" type="sibTrans" cxnId="{522289F9-341E-4B83-BCB2-04E206FB084E}">
      <dgm:prSet/>
      <dgm:spPr/>
      <dgm:t>
        <a:bodyPr/>
        <a:lstStyle/>
        <a:p>
          <a:endParaRPr lang="en-US"/>
        </a:p>
      </dgm:t>
    </dgm:pt>
    <dgm:pt modelId="{1D5320EE-9070-4413-B8A4-FDA465F49AB7}">
      <dgm:prSet custT="1"/>
      <dgm:spPr/>
      <dgm:t>
        <a:bodyPr/>
        <a:lstStyle/>
        <a:p>
          <a:r>
            <a:rPr lang="en-US" sz="1800" dirty="0"/>
            <a:t>Oversight</a:t>
          </a:r>
        </a:p>
      </dgm:t>
    </dgm:pt>
    <dgm:pt modelId="{BAC0DB17-AE02-4C1C-81AC-C3F7455F5F99}" type="parTrans" cxnId="{9D9B48EF-DF47-453F-AFF4-0FCD6C9405EA}">
      <dgm:prSet/>
      <dgm:spPr/>
      <dgm:t>
        <a:bodyPr/>
        <a:lstStyle/>
        <a:p>
          <a:endParaRPr lang="en-US"/>
        </a:p>
      </dgm:t>
    </dgm:pt>
    <dgm:pt modelId="{CDA4CE15-6F44-4B44-A8EF-5ABFE416C471}" type="sibTrans" cxnId="{9D9B48EF-DF47-453F-AFF4-0FCD6C9405EA}">
      <dgm:prSet/>
      <dgm:spPr/>
      <dgm:t>
        <a:bodyPr/>
        <a:lstStyle/>
        <a:p>
          <a:endParaRPr lang="en-US"/>
        </a:p>
      </dgm:t>
    </dgm:pt>
    <dgm:pt modelId="{B8AFA8B1-244E-458F-9F89-BFD49103C72F}">
      <dgm:prSet custT="1"/>
      <dgm:spPr/>
      <dgm:t>
        <a:bodyPr/>
        <a:lstStyle/>
        <a:p>
          <a:r>
            <a:rPr lang="en-US" sz="1800" dirty="0"/>
            <a:t>Resources</a:t>
          </a:r>
          <a:endParaRPr lang="en-US" sz="1600" dirty="0"/>
        </a:p>
      </dgm:t>
    </dgm:pt>
    <dgm:pt modelId="{18B732BF-E4FF-4792-AD8F-2FA4B7B064F6}" type="parTrans" cxnId="{0BDD2DE3-F435-45CB-9296-20CD648022A4}">
      <dgm:prSet/>
      <dgm:spPr/>
      <dgm:t>
        <a:bodyPr/>
        <a:lstStyle/>
        <a:p>
          <a:endParaRPr lang="en-US"/>
        </a:p>
      </dgm:t>
    </dgm:pt>
    <dgm:pt modelId="{8CBC8227-B4A4-4612-AE7F-8DD02B6961FE}" type="sibTrans" cxnId="{0BDD2DE3-F435-45CB-9296-20CD648022A4}">
      <dgm:prSet/>
      <dgm:spPr/>
      <dgm:t>
        <a:bodyPr/>
        <a:lstStyle/>
        <a:p>
          <a:endParaRPr lang="en-US"/>
        </a:p>
      </dgm:t>
    </dgm:pt>
    <dgm:pt modelId="{9283EAAB-5A8D-4255-940D-F28A4D490C30}">
      <dgm:prSet custT="1"/>
      <dgm:spPr/>
      <dgm:t>
        <a:bodyPr/>
        <a:lstStyle/>
        <a:p>
          <a:r>
            <a:rPr lang="en-US" sz="2400" dirty="0"/>
            <a:t>Primary role of staff</a:t>
          </a:r>
        </a:p>
      </dgm:t>
    </dgm:pt>
    <dgm:pt modelId="{5FF81AD2-E579-4664-8E63-F3E9A6378A5E}" type="parTrans" cxnId="{302DB766-0E91-49A4-AB6D-51F1C0A69908}">
      <dgm:prSet/>
      <dgm:spPr/>
      <dgm:t>
        <a:bodyPr/>
        <a:lstStyle/>
        <a:p>
          <a:endParaRPr lang="en-US"/>
        </a:p>
      </dgm:t>
    </dgm:pt>
    <dgm:pt modelId="{0F60486B-0F22-49CD-A05D-0A56C03552FE}" type="sibTrans" cxnId="{302DB766-0E91-49A4-AB6D-51F1C0A69908}">
      <dgm:prSet/>
      <dgm:spPr/>
      <dgm:t>
        <a:bodyPr/>
        <a:lstStyle/>
        <a:p>
          <a:endParaRPr lang="en-US"/>
        </a:p>
      </dgm:t>
    </dgm:pt>
    <dgm:pt modelId="{0D7577F2-F6E9-4FB0-BC90-2E14B9AA40D6}">
      <dgm:prSet/>
      <dgm:spPr/>
      <dgm:t>
        <a:bodyPr/>
        <a:lstStyle/>
        <a:p>
          <a:r>
            <a:rPr lang="en-US" dirty="0"/>
            <a:t>The staff helps the Executive Director more efficiently implement the directives set by the Council.</a:t>
          </a:r>
        </a:p>
      </dgm:t>
    </dgm:pt>
    <dgm:pt modelId="{54AA7089-9A76-463F-B08D-1B51727B2D20}" type="parTrans" cxnId="{B56B6849-DD54-4F58-9062-6EFC0C8C753A}">
      <dgm:prSet/>
      <dgm:spPr/>
      <dgm:t>
        <a:bodyPr/>
        <a:lstStyle/>
        <a:p>
          <a:endParaRPr lang="en-US"/>
        </a:p>
      </dgm:t>
    </dgm:pt>
    <dgm:pt modelId="{F6F23315-682B-43DF-A16F-312B5F5CB006}" type="sibTrans" cxnId="{B56B6849-DD54-4F58-9062-6EFC0C8C753A}">
      <dgm:prSet/>
      <dgm:spPr/>
      <dgm:t>
        <a:bodyPr/>
        <a:lstStyle/>
        <a:p>
          <a:endParaRPr lang="en-US"/>
        </a:p>
      </dgm:t>
    </dgm:pt>
    <dgm:pt modelId="{5A2A3F99-A4DE-431F-A740-B065131B0246}">
      <dgm:prSet custT="1"/>
      <dgm:spPr/>
      <dgm:t>
        <a:bodyPr/>
        <a:lstStyle/>
        <a:p>
          <a:r>
            <a:rPr lang="en-US" sz="2400" dirty="0"/>
            <a:t>The Council’s duties center on its monitoring role</a:t>
          </a:r>
        </a:p>
      </dgm:t>
    </dgm:pt>
    <dgm:pt modelId="{E2A33D20-AA7A-41E6-861A-10A4565B43E3}" type="parTrans" cxnId="{56A46660-1A06-41F3-AD8D-FC57334BBFAE}">
      <dgm:prSet/>
      <dgm:spPr/>
      <dgm:t>
        <a:bodyPr/>
        <a:lstStyle/>
        <a:p>
          <a:endParaRPr lang="en-US"/>
        </a:p>
      </dgm:t>
    </dgm:pt>
    <dgm:pt modelId="{0DFF308A-9D3F-4705-8058-7616966EFF11}" type="sibTrans" cxnId="{56A46660-1A06-41F3-AD8D-FC57334BBFAE}">
      <dgm:prSet/>
      <dgm:spPr/>
      <dgm:t>
        <a:bodyPr/>
        <a:lstStyle/>
        <a:p>
          <a:endParaRPr lang="en-US"/>
        </a:p>
      </dgm:t>
    </dgm:pt>
    <dgm:pt modelId="{E9A454D7-13E8-4657-8D8F-1BDB851CDC55}">
      <dgm:prSet/>
      <dgm:spPr/>
      <dgm:t>
        <a:bodyPr/>
        <a:lstStyle/>
        <a:p>
          <a:r>
            <a:rPr lang="en-US" dirty="0"/>
            <a:t>The ED is responsible for making things happen with the help of the rest of the staff</a:t>
          </a:r>
        </a:p>
      </dgm:t>
    </dgm:pt>
    <dgm:pt modelId="{9C4BF959-C8AE-4142-A356-A0DD084F0EFC}" type="parTrans" cxnId="{19D35C89-012F-4F19-B690-466F0E6F1712}">
      <dgm:prSet/>
      <dgm:spPr/>
      <dgm:t>
        <a:bodyPr/>
        <a:lstStyle/>
        <a:p>
          <a:endParaRPr lang="en-US"/>
        </a:p>
      </dgm:t>
    </dgm:pt>
    <dgm:pt modelId="{38FFA306-5C85-418F-9DE2-B78C25C2B3E9}" type="sibTrans" cxnId="{19D35C89-012F-4F19-B690-466F0E6F1712}">
      <dgm:prSet/>
      <dgm:spPr/>
      <dgm:t>
        <a:bodyPr/>
        <a:lstStyle/>
        <a:p>
          <a:endParaRPr lang="en-US"/>
        </a:p>
      </dgm:t>
    </dgm:pt>
    <dgm:pt modelId="{A46AA615-857B-4C45-A4F6-30E16686BA2D}" type="pres">
      <dgm:prSet presAssocID="{9BAB3681-F9CC-4466-A70E-142B2E56C9E5}" presName="Name0" presStyleCnt="0">
        <dgm:presLayoutVars>
          <dgm:dir/>
          <dgm:animLvl val="lvl"/>
          <dgm:resizeHandles val="exact"/>
        </dgm:presLayoutVars>
      </dgm:prSet>
      <dgm:spPr/>
      <dgm:t>
        <a:bodyPr/>
        <a:lstStyle/>
        <a:p>
          <a:endParaRPr lang="en-US"/>
        </a:p>
      </dgm:t>
    </dgm:pt>
    <dgm:pt modelId="{4BADAFD9-B0BC-434D-ACC2-6383AB1E9314}" type="pres">
      <dgm:prSet presAssocID="{F7496EF9-1209-489D-8F0A-1142DC3700E3}" presName="linNode" presStyleCnt="0"/>
      <dgm:spPr/>
    </dgm:pt>
    <dgm:pt modelId="{FC6AE2DD-D879-4D8D-AEF8-C12CF0D07B9B}" type="pres">
      <dgm:prSet presAssocID="{F7496EF9-1209-489D-8F0A-1142DC3700E3}" presName="parentText" presStyleLbl="node1" presStyleIdx="0" presStyleCnt="4">
        <dgm:presLayoutVars>
          <dgm:chMax val="1"/>
          <dgm:bulletEnabled val="1"/>
        </dgm:presLayoutVars>
      </dgm:prSet>
      <dgm:spPr/>
      <dgm:t>
        <a:bodyPr/>
        <a:lstStyle/>
        <a:p>
          <a:endParaRPr lang="en-US"/>
        </a:p>
      </dgm:t>
    </dgm:pt>
    <dgm:pt modelId="{C07DD5EC-53DC-4EB4-ADBB-EC4891A6569F}" type="pres">
      <dgm:prSet presAssocID="{F7496EF9-1209-489D-8F0A-1142DC3700E3}" presName="descendantText" presStyleLbl="alignAccFollowNode1" presStyleIdx="0" presStyleCnt="2">
        <dgm:presLayoutVars>
          <dgm:bulletEnabled val="1"/>
        </dgm:presLayoutVars>
      </dgm:prSet>
      <dgm:spPr/>
      <dgm:t>
        <a:bodyPr/>
        <a:lstStyle/>
        <a:p>
          <a:endParaRPr lang="en-US"/>
        </a:p>
      </dgm:t>
    </dgm:pt>
    <dgm:pt modelId="{ACFFE9CD-047F-480A-AB28-ECC808537E6D}" type="pres">
      <dgm:prSet presAssocID="{E42170D5-E42A-456F-9BA2-CFA9E3B6FF9F}" presName="sp" presStyleCnt="0"/>
      <dgm:spPr/>
    </dgm:pt>
    <dgm:pt modelId="{6B347BA5-0781-476F-A553-70C057A32A9B}" type="pres">
      <dgm:prSet presAssocID="{9283EAAB-5A8D-4255-940D-F28A4D490C30}" presName="linNode" presStyleCnt="0"/>
      <dgm:spPr/>
    </dgm:pt>
    <dgm:pt modelId="{22501D5C-8C5F-47D1-A17F-706A3A2D32C9}" type="pres">
      <dgm:prSet presAssocID="{9283EAAB-5A8D-4255-940D-F28A4D490C30}" presName="parentText" presStyleLbl="node1" presStyleIdx="1" presStyleCnt="4">
        <dgm:presLayoutVars>
          <dgm:chMax val="1"/>
          <dgm:bulletEnabled val="1"/>
        </dgm:presLayoutVars>
      </dgm:prSet>
      <dgm:spPr/>
      <dgm:t>
        <a:bodyPr/>
        <a:lstStyle/>
        <a:p>
          <a:endParaRPr lang="en-US"/>
        </a:p>
      </dgm:t>
    </dgm:pt>
    <dgm:pt modelId="{57A7AD85-BB6B-4DAB-B434-5A153CC614DE}" type="pres">
      <dgm:prSet presAssocID="{9283EAAB-5A8D-4255-940D-F28A4D490C30}" presName="descendantText" presStyleLbl="alignAccFollowNode1" presStyleIdx="1" presStyleCnt="2">
        <dgm:presLayoutVars>
          <dgm:bulletEnabled val="1"/>
        </dgm:presLayoutVars>
      </dgm:prSet>
      <dgm:spPr/>
      <dgm:t>
        <a:bodyPr/>
        <a:lstStyle/>
        <a:p>
          <a:endParaRPr lang="en-US"/>
        </a:p>
      </dgm:t>
    </dgm:pt>
    <dgm:pt modelId="{84AB1146-4113-4AC4-9DDB-D101B48F6BFF}" type="pres">
      <dgm:prSet presAssocID="{0F60486B-0F22-49CD-A05D-0A56C03552FE}" presName="sp" presStyleCnt="0"/>
      <dgm:spPr/>
    </dgm:pt>
    <dgm:pt modelId="{244D90BB-074A-47A1-A954-C7A74C4DC012}" type="pres">
      <dgm:prSet presAssocID="{5A2A3F99-A4DE-431F-A740-B065131B0246}" presName="linNode" presStyleCnt="0"/>
      <dgm:spPr/>
    </dgm:pt>
    <dgm:pt modelId="{8DC7431A-D455-40FC-B72E-C8D30C87E3D2}" type="pres">
      <dgm:prSet presAssocID="{5A2A3F99-A4DE-431F-A740-B065131B0246}" presName="parentText" presStyleLbl="node1" presStyleIdx="2" presStyleCnt="4">
        <dgm:presLayoutVars>
          <dgm:chMax val="1"/>
          <dgm:bulletEnabled val="1"/>
        </dgm:presLayoutVars>
      </dgm:prSet>
      <dgm:spPr/>
      <dgm:t>
        <a:bodyPr/>
        <a:lstStyle/>
        <a:p>
          <a:endParaRPr lang="en-US"/>
        </a:p>
      </dgm:t>
    </dgm:pt>
    <dgm:pt modelId="{9B816EDA-4CEE-4FCA-9E53-8018E48644FC}" type="pres">
      <dgm:prSet presAssocID="{0DFF308A-9D3F-4705-8058-7616966EFF11}" presName="sp" presStyleCnt="0"/>
      <dgm:spPr/>
    </dgm:pt>
    <dgm:pt modelId="{72817BFE-DFBD-4B15-82FF-4EE48AF1E021}" type="pres">
      <dgm:prSet presAssocID="{E9A454D7-13E8-4657-8D8F-1BDB851CDC55}" presName="linNode" presStyleCnt="0"/>
      <dgm:spPr/>
    </dgm:pt>
    <dgm:pt modelId="{0FAECACB-786A-418E-B0F7-D7F16692019F}" type="pres">
      <dgm:prSet presAssocID="{E9A454D7-13E8-4657-8D8F-1BDB851CDC55}" presName="parentText" presStyleLbl="node1" presStyleIdx="3" presStyleCnt="4" custScaleY="144396">
        <dgm:presLayoutVars>
          <dgm:chMax val="1"/>
          <dgm:bulletEnabled val="1"/>
        </dgm:presLayoutVars>
      </dgm:prSet>
      <dgm:spPr/>
      <dgm:t>
        <a:bodyPr/>
        <a:lstStyle/>
        <a:p>
          <a:endParaRPr lang="en-US"/>
        </a:p>
      </dgm:t>
    </dgm:pt>
  </dgm:ptLst>
  <dgm:cxnLst>
    <dgm:cxn modelId="{A12E66EB-7F0E-4513-B37B-81AE1BD18727}" type="presOf" srcId="{B8AFA8B1-244E-458F-9F89-BFD49103C72F}" destId="{C07DD5EC-53DC-4EB4-ADBB-EC4891A6569F}" srcOrd="0" destOrd="2" presId="urn:microsoft.com/office/officeart/2005/8/layout/vList5"/>
    <dgm:cxn modelId="{302DB766-0E91-49A4-AB6D-51F1C0A69908}" srcId="{9BAB3681-F9CC-4466-A70E-142B2E56C9E5}" destId="{9283EAAB-5A8D-4255-940D-F28A4D490C30}" srcOrd="1" destOrd="0" parTransId="{5FF81AD2-E579-4664-8E63-F3E9A6378A5E}" sibTransId="{0F60486B-0F22-49CD-A05D-0A56C03552FE}"/>
    <dgm:cxn modelId="{B56B6849-DD54-4F58-9062-6EFC0C8C753A}" srcId="{9283EAAB-5A8D-4255-940D-F28A4D490C30}" destId="{0D7577F2-F6E9-4FB0-BC90-2E14B9AA40D6}" srcOrd="0" destOrd="0" parTransId="{54AA7089-9A76-463F-B08D-1B51727B2D20}" sibTransId="{F6F23315-682B-43DF-A16F-312B5F5CB006}"/>
    <dgm:cxn modelId="{3C3E23B8-3882-448D-973A-66A4BC450C6F}" type="presOf" srcId="{F7496EF9-1209-489D-8F0A-1142DC3700E3}" destId="{FC6AE2DD-D879-4D8D-AEF8-C12CF0D07B9B}" srcOrd="0" destOrd="0" presId="urn:microsoft.com/office/officeart/2005/8/layout/vList5"/>
    <dgm:cxn modelId="{86F4DD4D-A04A-40CC-9B1E-A63666FD2A38}" type="presOf" srcId="{9283EAAB-5A8D-4255-940D-F28A4D490C30}" destId="{22501D5C-8C5F-47D1-A17F-706A3A2D32C9}" srcOrd="0" destOrd="0" presId="urn:microsoft.com/office/officeart/2005/8/layout/vList5"/>
    <dgm:cxn modelId="{B0EA9839-8475-4D62-9739-F9B3973F5EFB}" type="presOf" srcId="{0D7577F2-F6E9-4FB0-BC90-2E14B9AA40D6}" destId="{57A7AD85-BB6B-4DAB-B434-5A153CC614DE}" srcOrd="0" destOrd="0" presId="urn:microsoft.com/office/officeart/2005/8/layout/vList5"/>
    <dgm:cxn modelId="{522289F9-341E-4B83-BCB2-04E206FB084E}" srcId="{F7496EF9-1209-489D-8F0A-1142DC3700E3}" destId="{7B716C12-D819-4DA2-8765-6E93F518E033}" srcOrd="0" destOrd="0" parTransId="{83F19A19-7271-4894-A13B-8844C8C4EC62}" sibTransId="{F8FBA575-9107-4B3D-AF90-6EC50F545C33}"/>
    <dgm:cxn modelId="{9D9B48EF-DF47-453F-AFF4-0FCD6C9405EA}" srcId="{F7496EF9-1209-489D-8F0A-1142DC3700E3}" destId="{1D5320EE-9070-4413-B8A4-FDA465F49AB7}" srcOrd="1" destOrd="0" parTransId="{BAC0DB17-AE02-4C1C-81AC-C3F7455F5F99}" sibTransId="{CDA4CE15-6F44-4B44-A8EF-5ABFE416C471}"/>
    <dgm:cxn modelId="{D65D63B9-259C-40DF-AA96-2B450A4B3B5E}" type="presOf" srcId="{7B716C12-D819-4DA2-8765-6E93F518E033}" destId="{C07DD5EC-53DC-4EB4-ADBB-EC4891A6569F}" srcOrd="0" destOrd="0" presId="urn:microsoft.com/office/officeart/2005/8/layout/vList5"/>
    <dgm:cxn modelId="{FF8E3DA0-92AA-4088-897F-941A838A2364}" srcId="{9BAB3681-F9CC-4466-A70E-142B2E56C9E5}" destId="{F7496EF9-1209-489D-8F0A-1142DC3700E3}" srcOrd="0" destOrd="0" parTransId="{CB5455D5-D7E2-43B7-B938-50C79AF2D2C3}" sibTransId="{E42170D5-E42A-456F-9BA2-CFA9E3B6FF9F}"/>
    <dgm:cxn modelId="{0640C37D-23BF-4020-A2DE-09C76C350684}" type="presOf" srcId="{E9A454D7-13E8-4657-8D8F-1BDB851CDC55}" destId="{0FAECACB-786A-418E-B0F7-D7F16692019F}" srcOrd="0" destOrd="0" presId="urn:microsoft.com/office/officeart/2005/8/layout/vList5"/>
    <dgm:cxn modelId="{23A369D3-7608-4FF5-80CD-FFBA70E4C373}" type="presOf" srcId="{5A2A3F99-A4DE-431F-A740-B065131B0246}" destId="{8DC7431A-D455-40FC-B72E-C8D30C87E3D2}" srcOrd="0" destOrd="0" presId="urn:microsoft.com/office/officeart/2005/8/layout/vList5"/>
    <dgm:cxn modelId="{63122BE9-D832-41C0-9BB2-F7B8CDD5D020}" type="presOf" srcId="{9BAB3681-F9CC-4466-A70E-142B2E56C9E5}" destId="{A46AA615-857B-4C45-A4F6-30E16686BA2D}" srcOrd="0" destOrd="0" presId="urn:microsoft.com/office/officeart/2005/8/layout/vList5"/>
    <dgm:cxn modelId="{0BDD2DE3-F435-45CB-9296-20CD648022A4}" srcId="{F7496EF9-1209-489D-8F0A-1142DC3700E3}" destId="{B8AFA8B1-244E-458F-9F89-BFD49103C72F}" srcOrd="2" destOrd="0" parTransId="{18B732BF-E4FF-4792-AD8F-2FA4B7B064F6}" sibTransId="{8CBC8227-B4A4-4612-AE7F-8DD02B6961FE}"/>
    <dgm:cxn modelId="{56A46660-1A06-41F3-AD8D-FC57334BBFAE}" srcId="{9BAB3681-F9CC-4466-A70E-142B2E56C9E5}" destId="{5A2A3F99-A4DE-431F-A740-B065131B0246}" srcOrd="2" destOrd="0" parTransId="{E2A33D20-AA7A-41E6-861A-10A4565B43E3}" sibTransId="{0DFF308A-9D3F-4705-8058-7616966EFF11}"/>
    <dgm:cxn modelId="{19D35C89-012F-4F19-B690-466F0E6F1712}" srcId="{9BAB3681-F9CC-4466-A70E-142B2E56C9E5}" destId="{E9A454D7-13E8-4657-8D8F-1BDB851CDC55}" srcOrd="3" destOrd="0" parTransId="{9C4BF959-C8AE-4142-A356-A0DD084F0EFC}" sibTransId="{38FFA306-5C85-418F-9DE2-B78C25C2B3E9}"/>
    <dgm:cxn modelId="{C5E03386-C522-4A8D-8526-8814C328C284}" type="presOf" srcId="{1D5320EE-9070-4413-B8A4-FDA465F49AB7}" destId="{C07DD5EC-53DC-4EB4-ADBB-EC4891A6569F}" srcOrd="0" destOrd="1" presId="urn:microsoft.com/office/officeart/2005/8/layout/vList5"/>
    <dgm:cxn modelId="{25334E4E-AE04-4208-B2E6-B20C8D76AA8E}" type="presParOf" srcId="{A46AA615-857B-4C45-A4F6-30E16686BA2D}" destId="{4BADAFD9-B0BC-434D-ACC2-6383AB1E9314}" srcOrd="0" destOrd="0" presId="urn:microsoft.com/office/officeart/2005/8/layout/vList5"/>
    <dgm:cxn modelId="{27B40E7A-0B6A-4ACE-93D7-67B50B5E495F}" type="presParOf" srcId="{4BADAFD9-B0BC-434D-ACC2-6383AB1E9314}" destId="{FC6AE2DD-D879-4D8D-AEF8-C12CF0D07B9B}" srcOrd="0" destOrd="0" presId="urn:microsoft.com/office/officeart/2005/8/layout/vList5"/>
    <dgm:cxn modelId="{82E6DC7C-267F-4435-A0D0-2A9BF2C28F61}" type="presParOf" srcId="{4BADAFD9-B0BC-434D-ACC2-6383AB1E9314}" destId="{C07DD5EC-53DC-4EB4-ADBB-EC4891A6569F}" srcOrd="1" destOrd="0" presId="urn:microsoft.com/office/officeart/2005/8/layout/vList5"/>
    <dgm:cxn modelId="{4A0BFCC5-34BF-441F-B5B1-E34D58BAC792}" type="presParOf" srcId="{A46AA615-857B-4C45-A4F6-30E16686BA2D}" destId="{ACFFE9CD-047F-480A-AB28-ECC808537E6D}" srcOrd="1" destOrd="0" presId="urn:microsoft.com/office/officeart/2005/8/layout/vList5"/>
    <dgm:cxn modelId="{0BDA40E1-8341-4DAC-9CBA-48CEFF3B7D09}" type="presParOf" srcId="{A46AA615-857B-4C45-A4F6-30E16686BA2D}" destId="{6B347BA5-0781-476F-A553-70C057A32A9B}" srcOrd="2" destOrd="0" presId="urn:microsoft.com/office/officeart/2005/8/layout/vList5"/>
    <dgm:cxn modelId="{DC30DAF5-4772-4BEC-A42A-DB496F8CBE75}" type="presParOf" srcId="{6B347BA5-0781-476F-A553-70C057A32A9B}" destId="{22501D5C-8C5F-47D1-A17F-706A3A2D32C9}" srcOrd="0" destOrd="0" presId="urn:microsoft.com/office/officeart/2005/8/layout/vList5"/>
    <dgm:cxn modelId="{8045F5B0-0796-49E5-B70D-5898FB482EAB}" type="presParOf" srcId="{6B347BA5-0781-476F-A553-70C057A32A9B}" destId="{57A7AD85-BB6B-4DAB-B434-5A153CC614DE}" srcOrd="1" destOrd="0" presId="urn:microsoft.com/office/officeart/2005/8/layout/vList5"/>
    <dgm:cxn modelId="{666E1150-EFE9-4932-8A99-E5F54D3EE7F3}" type="presParOf" srcId="{A46AA615-857B-4C45-A4F6-30E16686BA2D}" destId="{84AB1146-4113-4AC4-9DDB-D101B48F6BFF}" srcOrd="3" destOrd="0" presId="urn:microsoft.com/office/officeart/2005/8/layout/vList5"/>
    <dgm:cxn modelId="{FE331602-CB82-4464-B102-211253A0D48F}" type="presParOf" srcId="{A46AA615-857B-4C45-A4F6-30E16686BA2D}" destId="{244D90BB-074A-47A1-A954-C7A74C4DC012}" srcOrd="4" destOrd="0" presId="urn:microsoft.com/office/officeart/2005/8/layout/vList5"/>
    <dgm:cxn modelId="{B6ACE4CB-84EE-4471-A443-0622CAE0F880}" type="presParOf" srcId="{244D90BB-074A-47A1-A954-C7A74C4DC012}" destId="{8DC7431A-D455-40FC-B72E-C8D30C87E3D2}" srcOrd="0" destOrd="0" presId="urn:microsoft.com/office/officeart/2005/8/layout/vList5"/>
    <dgm:cxn modelId="{B82FA47F-8D3C-4369-A87F-5294CB907724}" type="presParOf" srcId="{A46AA615-857B-4C45-A4F6-30E16686BA2D}" destId="{9B816EDA-4CEE-4FCA-9E53-8018E48644FC}" srcOrd="5" destOrd="0" presId="urn:microsoft.com/office/officeart/2005/8/layout/vList5"/>
    <dgm:cxn modelId="{FE0FDA6A-1AE8-418C-8B5C-84F7C132FE50}" type="presParOf" srcId="{A46AA615-857B-4C45-A4F6-30E16686BA2D}" destId="{72817BFE-DFBD-4B15-82FF-4EE48AF1E021}" srcOrd="6" destOrd="0" presId="urn:microsoft.com/office/officeart/2005/8/layout/vList5"/>
    <dgm:cxn modelId="{10890CA5-6A20-4620-9FE8-AF5999CD2452}" type="presParOf" srcId="{72817BFE-DFBD-4B15-82FF-4EE48AF1E021}" destId="{0FAECACB-786A-418E-B0F7-D7F16692019F}"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EAD80-3073-40C1-A154-3B70AE9DB040}">
      <dsp:nvSpPr>
        <dsp:cNvPr id="0" name=""/>
        <dsp:cNvSpPr/>
      </dsp:nvSpPr>
      <dsp:spPr>
        <a:xfrm>
          <a:off x="223192" y="1837"/>
          <a:ext cx="1889528" cy="1133716"/>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a:t>Capable</a:t>
          </a:r>
        </a:p>
      </dsp:txBody>
      <dsp:txXfrm>
        <a:off x="223192" y="1837"/>
        <a:ext cx="1889528" cy="1133716"/>
      </dsp:txXfrm>
    </dsp:sp>
    <dsp:sp modelId="{CAFFFC0E-FFDA-4157-A3CF-03999F57C9EE}">
      <dsp:nvSpPr>
        <dsp:cNvPr id="0" name=""/>
        <dsp:cNvSpPr/>
      </dsp:nvSpPr>
      <dsp:spPr>
        <a:xfrm>
          <a:off x="2301673" y="1837"/>
          <a:ext cx="1889528" cy="1133716"/>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a:t>Competent</a:t>
          </a:r>
        </a:p>
      </dsp:txBody>
      <dsp:txXfrm>
        <a:off x="2301673" y="1837"/>
        <a:ext cx="1889528" cy="1133716"/>
      </dsp:txXfrm>
    </dsp:sp>
    <dsp:sp modelId="{59B16A44-E227-489B-82EB-BDDB1F1E97C0}">
      <dsp:nvSpPr>
        <dsp:cNvPr id="0" name=""/>
        <dsp:cNvSpPr/>
      </dsp:nvSpPr>
      <dsp:spPr>
        <a:xfrm>
          <a:off x="4380154" y="1837"/>
          <a:ext cx="1889528" cy="1133716"/>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a:t>Attain personal goals</a:t>
          </a:r>
        </a:p>
      </dsp:txBody>
      <dsp:txXfrm>
        <a:off x="4380154" y="1837"/>
        <a:ext cx="1889528" cy="1133716"/>
      </dsp:txXfrm>
    </dsp:sp>
    <dsp:sp modelId="{EF61B31C-6D96-4A4E-A057-BDF05C0FFA32}">
      <dsp:nvSpPr>
        <dsp:cNvPr id="0" name=""/>
        <dsp:cNvSpPr/>
      </dsp:nvSpPr>
      <dsp:spPr>
        <a:xfrm>
          <a:off x="223192" y="1324506"/>
          <a:ext cx="1889528" cy="1133716"/>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a:t>Primary decision makers</a:t>
          </a:r>
        </a:p>
      </dsp:txBody>
      <dsp:txXfrm>
        <a:off x="223192" y="1324506"/>
        <a:ext cx="1889528" cy="1133716"/>
      </dsp:txXfrm>
    </dsp:sp>
    <dsp:sp modelId="{EBA25828-2482-45B2-8780-6E7E0FDF9ADD}">
      <dsp:nvSpPr>
        <dsp:cNvPr id="0" name=""/>
        <dsp:cNvSpPr/>
      </dsp:nvSpPr>
      <dsp:spPr>
        <a:xfrm>
          <a:off x="2301673" y="1324506"/>
          <a:ext cx="1889528" cy="1133716"/>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a:t>Respect</a:t>
          </a:r>
        </a:p>
      </dsp:txBody>
      <dsp:txXfrm>
        <a:off x="2301673" y="1324506"/>
        <a:ext cx="1889528" cy="1133716"/>
      </dsp:txXfrm>
    </dsp:sp>
    <dsp:sp modelId="{35F0765B-EE72-4C44-A63D-BCCFEAB03E2E}">
      <dsp:nvSpPr>
        <dsp:cNvPr id="0" name=""/>
        <dsp:cNvSpPr/>
      </dsp:nvSpPr>
      <dsp:spPr>
        <a:xfrm>
          <a:off x="4380154" y="1324506"/>
          <a:ext cx="1889528" cy="1133716"/>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a:t>Dignity</a:t>
          </a:r>
        </a:p>
      </dsp:txBody>
      <dsp:txXfrm>
        <a:off x="4380154" y="1324506"/>
        <a:ext cx="1889528" cy="1133716"/>
      </dsp:txXfrm>
    </dsp:sp>
    <dsp:sp modelId="{CF2B88CD-AEA6-4E69-B9C1-2AB87E7107F9}">
      <dsp:nvSpPr>
        <dsp:cNvPr id="0" name=""/>
        <dsp:cNvSpPr/>
      </dsp:nvSpPr>
      <dsp:spPr>
        <a:xfrm>
          <a:off x="223192" y="2647176"/>
          <a:ext cx="1889528" cy="1133716"/>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a:t>Meaningful opportunities</a:t>
          </a:r>
        </a:p>
      </dsp:txBody>
      <dsp:txXfrm>
        <a:off x="223192" y="2647176"/>
        <a:ext cx="1889528" cy="1133716"/>
      </dsp:txXfrm>
    </dsp:sp>
    <dsp:sp modelId="{368685A0-FA72-476C-8183-162A8E0C206B}">
      <dsp:nvSpPr>
        <dsp:cNvPr id="0" name=""/>
        <dsp:cNvSpPr/>
      </dsp:nvSpPr>
      <dsp:spPr>
        <a:xfrm>
          <a:off x="2301673" y="2647176"/>
          <a:ext cx="1889528" cy="1133716"/>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a:t>Enriched participation</a:t>
          </a:r>
        </a:p>
      </dsp:txBody>
      <dsp:txXfrm>
        <a:off x="2301673" y="2647176"/>
        <a:ext cx="1889528" cy="1133716"/>
      </dsp:txXfrm>
    </dsp:sp>
    <dsp:sp modelId="{23397A89-46FC-458D-8C1B-047BDE0FE9FD}">
      <dsp:nvSpPr>
        <dsp:cNvPr id="0" name=""/>
        <dsp:cNvSpPr/>
      </dsp:nvSpPr>
      <dsp:spPr>
        <a:xfrm>
          <a:off x="4380154" y="2647176"/>
          <a:ext cx="1889528" cy="1133716"/>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a:t>Contribute</a:t>
          </a:r>
        </a:p>
      </dsp:txBody>
      <dsp:txXfrm>
        <a:off x="4380154" y="2647176"/>
        <a:ext cx="1889528" cy="1133716"/>
      </dsp:txXfrm>
    </dsp:sp>
    <dsp:sp modelId="{177C8AAF-6CB8-406B-BB8A-7569C458B238}">
      <dsp:nvSpPr>
        <dsp:cNvPr id="0" name=""/>
        <dsp:cNvSpPr/>
      </dsp:nvSpPr>
      <dsp:spPr>
        <a:xfrm>
          <a:off x="2301673" y="3969846"/>
          <a:ext cx="1889528" cy="1133716"/>
        </a:xfrm>
        <a:prstGeom prst="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a:t>Independence</a:t>
          </a:r>
        </a:p>
      </dsp:txBody>
      <dsp:txXfrm>
        <a:off x="2301673" y="3969846"/>
        <a:ext cx="1889528" cy="11337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CD750-D494-43B0-A03D-67102D7436C9}">
      <dsp:nvSpPr>
        <dsp:cNvPr id="0" name=""/>
        <dsp:cNvSpPr/>
      </dsp:nvSpPr>
      <dsp:spPr>
        <a:xfrm>
          <a:off x="0" y="466437"/>
          <a:ext cx="10119362" cy="7056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70BDB9-DF07-491A-A179-10E45F2F0356}">
      <dsp:nvSpPr>
        <dsp:cNvPr id="0" name=""/>
        <dsp:cNvSpPr/>
      </dsp:nvSpPr>
      <dsp:spPr>
        <a:xfrm>
          <a:off x="505968" y="53157"/>
          <a:ext cx="7083553" cy="82656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67741" tIns="0" rIns="267741" bIns="0" numCol="1" spcCol="1270" anchor="ctr" anchorCtr="0">
          <a:noAutofit/>
        </a:bodyPr>
        <a:lstStyle/>
        <a:p>
          <a:pPr lvl="0" algn="l" defTabSz="1244600">
            <a:lnSpc>
              <a:spcPct val="90000"/>
            </a:lnSpc>
            <a:spcBef>
              <a:spcPct val="0"/>
            </a:spcBef>
            <a:spcAft>
              <a:spcPct val="35000"/>
            </a:spcAft>
          </a:pPr>
          <a:r>
            <a:rPr lang="en-US" sz="2800" kern="1200" dirty="0"/>
            <a:t>Role – Position Within an Organization</a:t>
          </a:r>
        </a:p>
      </dsp:txBody>
      <dsp:txXfrm>
        <a:off x="546317" y="93506"/>
        <a:ext cx="7002855" cy="745862"/>
      </dsp:txXfrm>
    </dsp:sp>
    <dsp:sp modelId="{DEE6F03A-CD87-468D-9CD5-CD248B0AF28F}">
      <dsp:nvSpPr>
        <dsp:cNvPr id="0" name=""/>
        <dsp:cNvSpPr/>
      </dsp:nvSpPr>
      <dsp:spPr>
        <a:xfrm>
          <a:off x="0" y="1736517"/>
          <a:ext cx="10119362" cy="7056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DDD1F6-B33A-47C2-A502-9BFA24713A32}">
      <dsp:nvSpPr>
        <dsp:cNvPr id="0" name=""/>
        <dsp:cNvSpPr/>
      </dsp:nvSpPr>
      <dsp:spPr>
        <a:xfrm>
          <a:off x="505968" y="1323237"/>
          <a:ext cx="7083553" cy="82656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67741" tIns="0" rIns="267741" bIns="0" numCol="1" spcCol="1270" anchor="ctr" anchorCtr="0">
          <a:noAutofit/>
        </a:bodyPr>
        <a:lstStyle/>
        <a:p>
          <a:pPr lvl="0" algn="l" defTabSz="1244600">
            <a:lnSpc>
              <a:spcPct val="90000"/>
            </a:lnSpc>
            <a:spcBef>
              <a:spcPct val="0"/>
            </a:spcBef>
            <a:spcAft>
              <a:spcPct val="35000"/>
            </a:spcAft>
          </a:pPr>
          <a:r>
            <a:rPr lang="en-US" sz="2800" kern="1200" dirty="0"/>
            <a:t>Responsibilities – Duties of the Position</a:t>
          </a:r>
        </a:p>
      </dsp:txBody>
      <dsp:txXfrm>
        <a:off x="546317" y="1363586"/>
        <a:ext cx="7002855" cy="745862"/>
      </dsp:txXfrm>
    </dsp:sp>
    <dsp:sp modelId="{5AC7FCEB-A912-4695-9F21-3DE5570946D5}">
      <dsp:nvSpPr>
        <dsp:cNvPr id="0" name=""/>
        <dsp:cNvSpPr/>
      </dsp:nvSpPr>
      <dsp:spPr>
        <a:xfrm>
          <a:off x="0" y="3006597"/>
          <a:ext cx="10119362" cy="7056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C58CC6-D463-4B09-B6E8-97C1D370639B}">
      <dsp:nvSpPr>
        <dsp:cNvPr id="0" name=""/>
        <dsp:cNvSpPr/>
      </dsp:nvSpPr>
      <dsp:spPr>
        <a:xfrm>
          <a:off x="505968" y="2593317"/>
          <a:ext cx="7083553" cy="82656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67741" tIns="0" rIns="267741" bIns="0" numCol="1" spcCol="1270" anchor="ctr" anchorCtr="0">
          <a:noAutofit/>
        </a:bodyPr>
        <a:lstStyle/>
        <a:p>
          <a:pPr lvl="0" algn="l" defTabSz="1244600">
            <a:lnSpc>
              <a:spcPct val="90000"/>
            </a:lnSpc>
            <a:spcBef>
              <a:spcPct val="0"/>
            </a:spcBef>
            <a:spcAft>
              <a:spcPct val="35000"/>
            </a:spcAft>
          </a:pPr>
          <a:r>
            <a:rPr lang="en-US" sz="2800" kern="1200"/>
            <a:t>Conduct</a:t>
          </a:r>
        </a:p>
      </dsp:txBody>
      <dsp:txXfrm>
        <a:off x="546317" y="2633666"/>
        <a:ext cx="7002855" cy="745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3AA1F5-7E78-416D-BA89-D759F8A8BEF2}">
      <dsp:nvSpPr>
        <dsp:cNvPr id="0" name=""/>
        <dsp:cNvSpPr/>
      </dsp:nvSpPr>
      <dsp:spPr>
        <a:xfrm>
          <a:off x="0" y="479"/>
          <a:ext cx="1091632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EAC90ECE-DB23-43C7-8C05-8EECC49950CF}">
      <dsp:nvSpPr>
        <dsp:cNvPr id="0" name=""/>
        <dsp:cNvSpPr/>
      </dsp:nvSpPr>
      <dsp:spPr>
        <a:xfrm>
          <a:off x="0" y="479"/>
          <a:ext cx="10916328" cy="78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t>Fair</a:t>
          </a:r>
          <a:endParaRPr lang="en-US" sz="2200" kern="1200" dirty="0"/>
        </a:p>
      </dsp:txBody>
      <dsp:txXfrm>
        <a:off x="0" y="479"/>
        <a:ext cx="10916328" cy="786192"/>
      </dsp:txXfrm>
    </dsp:sp>
    <dsp:sp modelId="{4DD2FCFC-970E-46D9-A448-2F4CC607505B}">
      <dsp:nvSpPr>
        <dsp:cNvPr id="0" name=""/>
        <dsp:cNvSpPr/>
      </dsp:nvSpPr>
      <dsp:spPr>
        <a:xfrm>
          <a:off x="0" y="786671"/>
          <a:ext cx="1091632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28EA4188-6C33-4E48-9CB5-F08B0F02CEEF}">
      <dsp:nvSpPr>
        <dsp:cNvPr id="0" name=""/>
        <dsp:cNvSpPr/>
      </dsp:nvSpPr>
      <dsp:spPr>
        <a:xfrm>
          <a:off x="0" y="786671"/>
          <a:ext cx="10916328" cy="78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t>Focused</a:t>
          </a:r>
          <a:endParaRPr lang="en-US" sz="2200" kern="1200" dirty="0"/>
        </a:p>
      </dsp:txBody>
      <dsp:txXfrm>
        <a:off x="0" y="786671"/>
        <a:ext cx="10916328" cy="786192"/>
      </dsp:txXfrm>
    </dsp:sp>
    <dsp:sp modelId="{A84E9D56-D435-460C-BBB4-12DE41831653}">
      <dsp:nvSpPr>
        <dsp:cNvPr id="0" name=""/>
        <dsp:cNvSpPr/>
      </dsp:nvSpPr>
      <dsp:spPr>
        <a:xfrm>
          <a:off x="0" y="1572863"/>
          <a:ext cx="1091632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6DF052C-6C2B-4CB8-9D69-24E4A528C6BF}">
      <dsp:nvSpPr>
        <dsp:cNvPr id="0" name=""/>
        <dsp:cNvSpPr/>
      </dsp:nvSpPr>
      <dsp:spPr>
        <a:xfrm>
          <a:off x="0" y="1572863"/>
          <a:ext cx="10916328" cy="78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t>Well-informed</a:t>
          </a:r>
          <a:endParaRPr lang="en-US" sz="2200" kern="1200" dirty="0"/>
        </a:p>
      </dsp:txBody>
      <dsp:txXfrm>
        <a:off x="0" y="1572863"/>
        <a:ext cx="10916328" cy="786192"/>
      </dsp:txXfrm>
    </dsp:sp>
    <dsp:sp modelId="{CB085D2B-A8F1-4FBE-A236-8CFA30A6B856}">
      <dsp:nvSpPr>
        <dsp:cNvPr id="0" name=""/>
        <dsp:cNvSpPr/>
      </dsp:nvSpPr>
      <dsp:spPr>
        <a:xfrm>
          <a:off x="0" y="2359056"/>
          <a:ext cx="1091632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71EB4D5-C3AB-4E00-BB68-7B6C4B200EC2}">
      <dsp:nvSpPr>
        <dsp:cNvPr id="0" name=""/>
        <dsp:cNvSpPr/>
      </dsp:nvSpPr>
      <dsp:spPr>
        <a:xfrm>
          <a:off x="0" y="2359056"/>
          <a:ext cx="10916328" cy="78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t>Meeting management – leader and facilitator</a:t>
          </a:r>
        </a:p>
      </dsp:txBody>
      <dsp:txXfrm>
        <a:off x="0" y="2359056"/>
        <a:ext cx="10916328" cy="786192"/>
      </dsp:txXfrm>
    </dsp:sp>
    <dsp:sp modelId="{AE9E9EEA-F4B2-4658-82B2-9DF5B54ADA9F}">
      <dsp:nvSpPr>
        <dsp:cNvPr id="0" name=""/>
        <dsp:cNvSpPr/>
      </dsp:nvSpPr>
      <dsp:spPr>
        <a:xfrm>
          <a:off x="0" y="3145248"/>
          <a:ext cx="1091632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460C7B0D-C8A5-458C-86D1-1B06194B8E2C}">
      <dsp:nvSpPr>
        <dsp:cNvPr id="0" name=""/>
        <dsp:cNvSpPr/>
      </dsp:nvSpPr>
      <dsp:spPr>
        <a:xfrm>
          <a:off x="0" y="3145248"/>
          <a:ext cx="10916328" cy="78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a:t>Conduct – addresses issues regarding confidentiality, conflict of interest, and relevant policies</a:t>
          </a:r>
        </a:p>
      </dsp:txBody>
      <dsp:txXfrm>
        <a:off x="0" y="3145248"/>
        <a:ext cx="10916328" cy="7861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1EA6D4-5E39-4BD0-9E19-B32971DDB025}" type="datetimeFigureOut">
              <a:rPr lang="en-US" smtClean="0"/>
              <a:t>7/30/2018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1E27E5-81B2-4F3B-8F75-839F0C55AD66}" type="slidenum">
              <a:rPr lang="en-US" smtClean="0"/>
              <a:t>‹#›</a:t>
            </a:fld>
            <a:endParaRPr lang="en-US"/>
          </a:p>
        </p:txBody>
      </p:sp>
    </p:spTree>
    <p:extLst>
      <p:ext uri="{BB962C8B-B14F-4D97-AF65-F5344CB8AC3E}">
        <p14:creationId xmlns:p14="http://schemas.microsoft.com/office/powerpoint/2010/main" val="3222911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thing….(choose one) – something that will equalize everyone – no status attachment</a:t>
            </a:r>
          </a:p>
          <a:p>
            <a:endParaRPr lang="en-US" dirty="0"/>
          </a:p>
          <a:p>
            <a:r>
              <a:rPr lang="en-US" dirty="0"/>
              <a:t>What makes you happy?</a:t>
            </a:r>
          </a:p>
          <a:p>
            <a:r>
              <a:rPr lang="en-US" dirty="0"/>
              <a:t>Favorite childhood toy?</a:t>
            </a:r>
          </a:p>
          <a:p>
            <a:r>
              <a:rPr lang="en-US" dirty="0"/>
              <a:t>Strangest food ever eaten?</a:t>
            </a:r>
          </a:p>
        </p:txBody>
      </p:sp>
      <p:sp>
        <p:nvSpPr>
          <p:cNvPr id="4" name="Slide Number Placeholder 3"/>
          <p:cNvSpPr>
            <a:spLocks noGrp="1"/>
          </p:cNvSpPr>
          <p:nvPr>
            <p:ph type="sldNum" sz="quarter" idx="10"/>
          </p:nvPr>
        </p:nvSpPr>
        <p:spPr/>
        <p:txBody>
          <a:bodyPr/>
          <a:lstStyle/>
          <a:p>
            <a:fld id="{321E27E5-81B2-4F3B-8F75-839F0C55AD66}" type="slidenum">
              <a:rPr lang="en-US" smtClean="0"/>
              <a:t>2</a:t>
            </a:fld>
            <a:endParaRPr lang="en-US"/>
          </a:p>
        </p:txBody>
      </p:sp>
    </p:spTree>
    <p:extLst>
      <p:ext uri="{BB962C8B-B14F-4D97-AF65-F5344CB8AC3E}">
        <p14:creationId xmlns:p14="http://schemas.microsoft.com/office/powerpoint/2010/main" val="1799314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a:solidFill>
                  <a:schemeClr val="tx1"/>
                </a:solidFill>
                <a:latin typeface="Tahoma" pitchFamily="34" charset="0"/>
              </a:defRPr>
            </a:lvl1pPr>
            <a:lvl2pPr marL="730171" indent="-280835" defTabSz="914274">
              <a:defRPr>
                <a:solidFill>
                  <a:schemeClr val="tx1"/>
                </a:solidFill>
                <a:latin typeface="Tahoma" pitchFamily="34" charset="0"/>
              </a:defRPr>
            </a:lvl2pPr>
            <a:lvl3pPr marL="1123340" indent="-224668" defTabSz="914274">
              <a:defRPr>
                <a:solidFill>
                  <a:schemeClr val="tx1"/>
                </a:solidFill>
                <a:latin typeface="Tahoma" pitchFamily="34" charset="0"/>
              </a:defRPr>
            </a:lvl3pPr>
            <a:lvl4pPr marL="1572677" indent="-224668" defTabSz="914274">
              <a:defRPr>
                <a:solidFill>
                  <a:schemeClr val="tx1"/>
                </a:solidFill>
                <a:latin typeface="Tahoma" pitchFamily="34" charset="0"/>
              </a:defRPr>
            </a:lvl4pPr>
            <a:lvl5pPr marL="2022013" indent="-224668" defTabSz="914274">
              <a:defRPr>
                <a:solidFill>
                  <a:schemeClr val="tx1"/>
                </a:solidFill>
                <a:latin typeface="Tahoma" pitchFamily="34" charset="0"/>
              </a:defRPr>
            </a:lvl5pPr>
            <a:lvl6pPr marL="2471349" indent="-224668" defTabSz="914274" eaLnBrk="0" fontAlgn="base" hangingPunct="0">
              <a:spcBef>
                <a:spcPct val="0"/>
              </a:spcBef>
              <a:spcAft>
                <a:spcPct val="0"/>
              </a:spcAft>
              <a:defRPr>
                <a:solidFill>
                  <a:schemeClr val="tx1"/>
                </a:solidFill>
                <a:latin typeface="Tahoma" pitchFamily="34" charset="0"/>
              </a:defRPr>
            </a:lvl6pPr>
            <a:lvl7pPr marL="2920685" indent="-224668" defTabSz="914274" eaLnBrk="0" fontAlgn="base" hangingPunct="0">
              <a:spcBef>
                <a:spcPct val="0"/>
              </a:spcBef>
              <a:spcAft>
                <a:spcPct val="0"/>
              </a:spcAft>
              <a:defRPr>
                <a:solidFill>
                  <a:schemeClr val="tx1"/>
                </a:solidFill>
                <a:latin typeface="Tahoma" pitchFamily="34" charset="0"/>
              </a:defRPr>
            </a:lvl7pPr>
            <a:lvl8pPr marL="3370021" indent="-224668" defTabSz="914274" eaLnBrk="0" fontAlgn="base" hangingPunct="0">
              <a:spcBef>
                <a:spcPct val="0"/>
              </a:spcBef>
              <a:spcAft>
                <a:spcPct val="0"/>
              </a:spcAft>
              <a:defRPr>
                <a:solidFill>
                  <a:schemeClr val="tx1"/>
                </a:solidFill>
                <a:latin typeface="Tahoma" pitchFamily="34" charset="0"/>
              </a:defRPr>
            </a:lvl8pPr>
            <a:lvl9pPr marL="3819357" indent="-224668" defTabSz="914274" eaLnBrk="0" fontAlgn="base" hangingPunct="0">
              <a:spcBef>
                <a:spcPct val="0"/>
              </a:spcBef>
              <a:spcAft>
                <a:spcPct val="0"/>
              </a:spcAft>
              <a:defRPr>
                <a:solidFill>
                  <a:schemeClr val="tx1"/>
                </a:solidFill>
                <a:latin typeface="Tahoma" pitchFamily="34" charset="0"/>
              </a:defRPr>
            </a:lvl9pPr>
          </a:lstStyle>
          <a:p>
            <a:fld id="{3923B87E-8957-4408-8370-A1F6DC928AC3}" type="slidenum">
              <a:rPr lang="en-US">
                <a:latin typeface="Times New Roman" pitchFamily="18" charset="0"/>
              </a:rPr>
              <a:pPr/>
              <a:t>12</a:t>
            </a:fld>
            <a:endParaRPr lang="en-US">
              <a:latin typeface="Times New Roman" pitchFamily="18" charset="0"/>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149662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a:solidFill>
                  <a:schemeClr val="tx1"/>
                </a:solidFill>
                <a:latin typeface="Tahoma" pitchFamily="34" charset="0"/>
              </a:defRPr>
            </a:lvl1pPr>
            <a:lvl2pPr marL="730171" indent="-280835" defTabSz="914274">
              <a:defRPr>
                <a:solidFill>
                  <a:schemeClr val="tx1"/>
                </a:solidFill>
                <a:latin typeface="Tahoma" pitchFamily="34" charset="0"/>
              </a:defRPr>
            </a:lvl2pPr>
            <a:lvl3pPr marL="1123340" indent="-224668" defTabSz="914274">
              <a:defRPr>
                <a:solidFill>
                  <a:schemeClr val="tx1"/>
                </a:solidFill>
                <a:latin typeface="Tahoma" pitchFamily="34" charset="0"/>
              </a:defRPr>
            </a:lvl3pPr>
            <a:lvl4pPr marL="1572677" indent="-224668" defTabSz="914274">
              <a:defRPr>
                <a:solidFill>
                  <a:schemeClr val="tx1"/>
                </a:solidFill>
                <a:latin typeface="Tahoma" pitchFamily="34" charset="0"/>
              </a:defRPr>
            </a:lvl4pPr>
            <a:lvl5pPr marL="2022013" indent="-224668" defTabSz="914274">
              <a:defRPr>
                <a:solidFill>
                  <a:schemeClr val="tx1"/>
                </a:solidFill>
                <a:latin typeface="Tahoma" pitchFamily="34" charset="0"/>
              </a:defRPr>
            </a:lvl5pPr>
            <a:lvl6pPr marL="2471349" indent="-224668" defTabSz="914274" eaLnBrk="0" fontAlgn="base" hangingPunct="0">
              <a:spcBef>
                <a:spcPct val="0"/>
              </a:spcBef>
              <a:spcAft>
                <a:spcPct val="0"/>
              </a:spcAft>
              <a:defRPr>
                <a:solidFill>
                  <a:schemeClr val="tx1"/>
                </a:solidFill>
                <a:latin typeface="Tahoma" pitchFamily="34" charset="0"/>
              </a:defRPr>
            </a:lvl6pPr>
            <a:lvl7pPr marL="2920685" indent="-224668" defTabSz="914274" eaLnBrk="0" fontAlgn="base" hangingPunct="0">
              <a:spcBef>
                <a:spcPct val="0"/>
              </a:spcBef>
              <a:spcAft>
                <a:spcPct val="0"/>
              </a:spcAft>
              <a:defRPr>
                <a:solidFill>
                  <a:schemeClr val="tx1"/>
                </a:solidFill>
                <a:latin typeface="Tahoma" pitchFamily="34" charset="0"/>
              </a:defRPr>
            </a:lvl7pPr>
            <a:lvl8pPr marL="3370021" indent="-224668" defTabSz="914274" eaLnBrk="0" fontAlgn="base" hangingPunct="0">
              <a:spcBef>
                <a:spcPct val="0"/>
              </a:spcBef>
              <a:spcAft>
                <a:spcPct val="0"/>
              </a:spcAft>
              <a:defRPr>
                <a:solidFill>
                  <a:schemeClr val="tx1"/>
                </a:solidFill>
                <a:latin typeface="Tahoma" pitchFamily="34" charset="0"/>
              </a:defRPr>
            </a:lvl8pPr>
            <a:lvl9pPr marL="3819357" indent="-224668" defTabSz="914274" eaLnBrk="0" fontAlgn="base" hangingPunct="0">
              <a:spcBef>
                <a:spcPct val="0"/>
              </a:spcBef>
              <a:spcAft>
                <a:spcPct val="0"/>
              </a:spcAft>
              <a:defRPr>
                <a:solidFill>
                  <a:schemeClr val="tx1"/>
                </a:solidFill>
                <a:latin typeface="Tahoma" pitchFamily="34" charset="0"/>
              </a:defRPr>
            </a:lvl9pPr>
          </a:lstStyle>
          <a:p>
            <a:fld id="{841DB1FE-27D4-4FB6-8836-5B93A544B6E9}" type="slidenum">
              <a:rPr lang="en-US">
                <a:latin typeface="Times New Roman" pitchFamily="18" charset="0"/>
              </a:rPr>
              <a:pPr/>
              <a:t>13</a:t>
            </a:fld>
            <a:endParaRPr lang="en-US">
              <a:latin typeface="Times New Roman" pitchFamily="18" charset="0"/>
            </a:endParaRPr>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104871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a:solidFill>
                  <a:schemeClr val="tx1"/>
                </a:solidFill>
                <a:latin typeface="Tahoma" pitchFamily="34" charset="0"/>
              </a:defRPr>
            </a:lvl1pPr>
            <a:lvl2pPr marL="730171" indent="-280835" defTabSz="914274">
              <a:defRPr>
                <a:solidFill>
                  <a:schemeClr val="tx1"/>
                </a:solidFill>
                <a:latin typeface="Tahoma" pitchFamily="34" charset="0"/>
              </a:defRPr>
            </a:lvl2pPr>
            <a:lvl3pPr marL="1123340" indent="-224668" defTabSz="914274">
              <a:defRPr>
                <a:solidFill>
                  <a:schemeClr val="tx1"/>
                </a:solidFill>
                <a:latin typeface="Tahoma" pitchFamily="34" charset="0"/>
              </a:defRPr>
            </a:lvl3pPr>
            <a:lvl4pPr marL="1572677" indent="-224668" defTabSz="914274">
              <a:defRPr>
                <a:solidFill>
                  <a:schemeClr val="tx1"/>
                </a:solidFill>
                <a:latin typeface="Tahoma" pitchFamily="34" charset="0"/>
              </a:defRPr>
            </a:lvl4pPr>
            <a:lvl5pPr marL="2022013" indent="-224668" defTabSz="914274">
              <a:defRPr>
                <a:solidFill>
                  <a:schemeClr val="tx1"/>
                </a:solidFill>
                <a:latin typeface="Tahoma" pitchFamily="34" charset="0"/>
              </a:defRPr>
            </a:lvl5pPr>
            <a:lvl6pPr marL="2471349" indent="-224668" defTabSz="914274" eaLnBrk="0" fontAlgn="base" hangingPunct="0">
              <a:spcBef>
                <a:spcPct val="0"/>
              </a:spcBef>
              <a:spcAft>
                <a:spcPct val="0"/>
              </a:spcAft>
              <a:defRPr>
                <a:solidFill>
                  <a:schemeClr val="tx1"/>
                </a:solidFill>
                <a:latin typeface="Tahoma" pitchFamily="34" charset="0"/>
              </a:defRPr>
            </a:lvl6pPr>
            <a:lvl7pPr marL="2920685" indent="-224668" defTabSz="914274" eaLnBrk="0" fontAlgn="base" hangingPunct="0">
              <a:spcBef>
                <a:spcPct val="0"/>
              </a:spcBef>
              <a:spcAft>
                <a:spcPct val="0"/>
              </a:spcAft>
              <a:defRPr>
                <a:solidFill>
                  <a:schemeClr val="tx1"/>
                </a:solidFill>
                <a:latin typeface="Tahoma" pitchFamily="34" charset="0"/>
              </a:defRPr>
            </a:lvl7pPr>
            <a:lvl8pPr marL="3370021" indent="-224668" defTabSz="914274" eaLnBrk="0" fontAlgn="base" hangingPunct="0">
              <a:spcBef>
                <a:spcPct val="0"/>
              </a:spcBef>
              <a:spcAft>
                <a:spcPct val="0"/>
              </a:spcAft>
              <a:defRPr>
                <a:solidFill>
                  <a:schemeClr val="tx1"/>
                </a:solidFill>
                <a:latin typeface="Tahoma" pitchFamily="34" charset="0"/>
              </a:defRPr>
            </a:lvl8pPr>
            <a:lvl9pPr marL="3819357" indent="-224668" defTabSz="914274" eaLnBrk="0" fontAlgn="base" hangingPunct="0">
              <a:spcBef>
                <a:spcPct val="0"/>
              </a:spcBef>
              <a:spcAft>
                <a:spcPct val="0"/>
              </a:spcAft>
              <a:defRPr>
                <a:solidFill>
                  <a:schemeClr val="tx1"/>
                </a:solidFill>
                <a:latin typeface="Tahoma" pitchFamily="34" charset="0"/>
              </a:defRPr>
            </a:lvl9pPr>
          </a:lstStyle>
          <a:p>
            <a:fld id="{D085490F-63E1-4844-83A0-C33045B46F49}" type="slidenum">
              <a:rPr lang="en-US">
                <a:latin typeface="Times New Roman" pitchFamily="18" charset="0"/>
              </a:rPr>
              <a:pPr/>
              <a:t>14</a:t>
            </a:fld>
            <a:endParaRPr lang="en-US">
              <a:latin typeface="Times New Roman" pitchFamily="18" charset="0"/>
            </a:endParaRPr>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186567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a:solidFill>
                  <a:schemeClr val="tx1"/>
                </a:solidFill>
                <a:latin typeface="Tahoma" pitchFamily="34" charset="0"/>
              </a:defRPr>
            </a:lvl1pPr>
            <a:lvl2pPr marL="730171" indent="-280835" defTabSz="914274">
              <a:defRPr>
                <a:solidFill>
                  <a:schemeClr val="tx1"/>
                </a:solidFill>
                <a:latin typeface="Tahoma" pitchFamily="34" charset="0"/>
              </a:defRPr>
            </a:lvl2pPr>
            <a:lvl3pPr marL="1123340" indent="-224668" defTabSz="914274">
              <a:defRPr>
                <a:solidFill>
                  <a:schemeClr val="tx1"/>
                </a:solidFill>
                <a:latin typeface="Tahoma" pitchFamily="34" charset="0"/>
              </a:defRPr>
            </a:lvl3pPr>
            <a:lvl4pPr marL="1572677" indent="-224668" defTabSz="914274">
              <a:defRPr>
                <a:solidFill>
                  <a:schemeClr val="tx1"/>
                </a:solidFill>
                <a:latin typeface="Tahoma" pitchFamily="34" charset="0"/>
              </a:defRPr>
            </a:lvl4pPr>
            <a:lvl5pPr marL="2022013" indent="-224668" defTabSz="914274">
              <a:defRPr>
                <a:solidFill>
                  <a:schemeClr val="tx1"/>
                </a:solidFill>
                <a:latin typeface="Tahoma" pitchFamily="34" charset="0"/>
              </a:defRPr>
            </a:lvl5pPr>
            <a:lvl6pPr marL="2471349" indent="-224668" defTabSz="914274" eaLnBrk="0" fontAlgn="base" hangingPunct="0">
              <a:spcBef>
                <a:spcPct val="0"/>
              </a:spcBef>
              <a:spcAft>
                <a:spcPct val="0"/>
              </a:spcAft>
              <a:defRPr>
                <a:solidFill>
                  <a:schemeClr val="tx1"/>
                </a:solidFill>
                <a:latin typeface="Tahoma" pitchFamily="34" charset="0"/>
              </a:defRPr>
            </a:lvl6pPr>
            <a:lvl7pPr marL="2920685" indent="-224668" defTabSz="914274" eaLnBrk="0" fontAlgn="base" hangingPunct="0">
              <a:spcBef>
                <a:spcPct val="0"/>
              </a:spcBef>
              <a:spcAft>
                <a:spcPct val="0"/>
              </a:spcAft>
              <a:defRPr>
                <a:solidFill>
                  <a:schemeClr val="tx1"/>
                </a:solidFill>
                <a:latin typeface="Tahoma" pitchFamily="34" charset="0"/>
              </a:defRPr>
            </a:lvl7pPr>
            <a:lvl8pPr marL="3370021" indent="-224668" defTabSz="914274" eaLnBrk="0" fontAlgn="base" hangingPunct="0">
              <a:spcBef>
                <a:spcPct val="0"/>
              </a:spcBef>
              <a:spcAft>
                <a:spcPct val="0"/>
              </a:spcAft>
              <a:defRPr>
                <a:solidFill>
                  <a:schemeClr val="tx1"/>
                </a:solidFill>
                <a:latin typeface="Tahoma" pitchFamily="34" charset="0"/>
              </a:defRPr>
            </a:lvl8pPr>
            <a:lvl9pPr marL="3819357" indent="-224668" defTabSz="914274" eaLnBrk="0" fontAlgn="base" hangingPunct="0">
              <a:spcBef>
                <a:spcPct val="0"/>
              </a:spcBef>
              <a:spcAft>
                <a:spcPct val="0"/>
              </a:spcAft>
              <a:defRPr>
                <a:solidFill>
                  <a:schemeClr val="tx1"/>
                </a:solidFill>
                <a:latin typeface="Tahoma" pitchFamily="34" charset="0"/>
              </a:defRPr>
            </a:lvl9pPr>
          </a:lstStyle>
          <a:p>
            <a:fld id="{BA38B4DB-40B6-42D8-8B1D-41C7B01B8025}" type="slidenum">
              <a:rPr lang="en-US">
                <a:latin typeface="Times New Roman" pitchFamily="18" charset="0"/>
              </a:rPr>
              <a:pPr/>
              <a:t>15</a:t>
            </a:fld>
            <a:endParaRPr lang="en-US">
              <a:latin typeface="Times New Roman" pitchFamily="18" charset="0"/>
            </a:endParaRPr>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751112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a:solidFill>
                  <a:schemeClr val="tx1"/>
                </a:solidFill>
                <a:latin typeface="Tahoma" pitchFamily="34" charset="0"/>
              </a:defRPr>
            </a:lvl1pPr>
            <a:lvl2pPr marL="730171" indent="-280835" defTabSz="914274">
              <a:defRPr>
                <a:solidFill>
                  <a:schemeClr val="tx1"/>
                </a:solidFill>
                <a:latin typeface="Tahoma" pitchFamily="34" charset="0"/>
              </a:defRPr>
            </a:lvl2pPr>
            <a:lvl3pPr marL="1123340" indent="-224668" defTabSz="914274">
              <a:defRPr>
                <a:solidFill>
                  <a:schemeClr val="tx1"/>
                </a:solidFill>
                <a:latin typeface="Tahoma" pitchFamily="34" charset="0"/>
              </a:defRPr>
            </a:lvl3pPr>
            <a:lvl4pPr marL="1572677" indent="-224668" defTabSz="914274">
              <a:defRPr>
                <a:solidFill>
                  <a:schemeClr val="tx1"/>
                </a:solidFill>
                <a:latin typeface="Tahoma" pitchFamily="34" charset="0"/>
              </a:defRPr>
            </a:lvl4pPr>
            <a:lvl5pPr marL="2022013" indent="-224668" defTabSz="914274">
              <a:defRPr>
                <a:solidFill>
                  <a:schemeClr val="tx1"/>
                </a:solidFill>
                <a:latin typeface="Tahoma" pitchFamily="34" charset="0"/>
              </a:defRPr>
            </a:lvl5pPr>
            <a:lvl6pPr marL="2471349" indent="-224668" defTabSz="914274" eaLnBrk="0" fontAlgn="base" hangingPunct="0">
              <a:spcBef>
                <a:spcPct val="0"/>
              </a:spcBef>
              <a:spcAft>
                <a:spcPct val="0"/>
              </a:spcAft>
              <a:defRPr>
                <a:solidFill>
                  <a:schemeClr val="tx1"/>
                </a:solidFill>
                <a:latin typeface="Tahoma" pitchFamily="34" charset="0"/>
              </a:defRPr>
            </a:lvl6pPr>
            <a:lvl7pPr marL="2920685" indent="-224668" defTabSz="914274" eaLnBrk="0" fontAlgn="base" hangingPunct="0">
              <a:spcBef>
                <a:spcPct val="0"/>
              </a:spcBef>
              <a:spcAft>
                <a:spcPct val="0"/>
              </a:spcAft>
              <a:defRPr>
                <a:solidFill>
                  <a:schemeClr val="tx1"/>
                </a:solidFill>
                <a:latin typeface="Tahoma" pitchFamily="34" charset="0"/>
              </a:defRPr>
            </a:lvl7pPr>
            <a:lvl8pPr marL="3370021" indent="-224668" defTabSz="914274" eaLnBrk="0" fontAlgn="base" hangingPunct="0">
              <a:spcBef>
                <a:spcPct val="0"/>
              </a:spcBef>
              <a:spcAft>
                <a:spcPct val="0"/>
              </a:spcAft>
              <a:defRPr>
                <a:solidFill>
                  <a:schemeClr val="tx1"/>
                </a:solidFill>
                <a:latin typeface="Tahoma" pitchFamily="34" charset="0"/>
              </a:defRPr>
            </a:lvl8pPr>
            <a:lvl9pPr marL="3819357" indent="-224668" defTabSz="914274" eaLnBrk="0" fontAlgn="base" hangingPunct="0">
              <a:spcBef>
                <a:spcPct val="0"/>
              </a:spcBef>
              <a:spcAft>
                <a:spcPct val="0"/>
              </a:spcAft>
              <a:defRPr>
                <a:solidFill>
                  <a:schemeClr val="tx1"/>
                </a:solidFill>
                <a:latin typeface="Tahoma" pitchFamily="34" charset="0"/>
              </a:defRPr>
            </a:lvl9pPr>
          </a:lstStyle>
          <a:p>
            <a:fld id="{4D9EBB9D-6F43-4199-A2CA-A01E12DE578E}" type="slidenum">
              <a:rPr lang="en-US">
                <a:latin typeface="Times New Roman" pitchFamily="18" charset="0"/>
              </a:rPr>
              <a:pPr/>
              <a:t>16</a:t>
            </a:fld>
            <a:endParaRPr lang="en-US">
              <a:latin typeface="Times New Roman" pitchFamily="18" charset="0"/>
            </a:endParaRPr>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077689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Did you notice the common thread throughout the principles?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Remember the value words activity? – Let’s compare your list with the value words in the DD Act…</a:t>
            </a:r>
          </a:p>
          <a:p>
            <a:endParaRPr lang="en-US" dirty="0"/>
          </a:p>
        </p:txBody>
      </p:sp>
      <p:sp>
        <p:nvSpPr>
          <p:cNvPr id="4" name="Slide Number Placeholder 3"/>
          <p:cNvSpPr>
            <a:spLocks noGrp="1"/>
          </p:cNvSpPr>
          <p:nvPr>
            <p:ph type="sldNum" sz="quarter" idx="10"/>
          </p:nvPr>
        </p:nvSpPr>
        <p:spPr/>
        <p:txBody>
          <a:bodyPr/>
          <a:lstStyle/>
          <a:p>
            <a:fld id="{321E27E5-81B2-4F3B-8F75-839F0C55AD66}" type="slidenum">
              <a:rPr lang="en-US" smtClean="0"/>
              <a:t>17</a:t>
            </a:fld>
            <a:endParaRPr lang="en-US"/>
          </a:p>
        </p:txBody>
      </p:sp>
    </p:spTree>
    <p:extLst>
      <p:ext uri="{BB962C8B-B14F-4D97-AF65-F5344CB8AC3E}">
        <p14:creationId xmlns:p14="http://schemas.microsoft.com/office/powerpoint/2010/main" val="1553858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a:solidFill>
                  <a:schemeClr val="tx1"/>
                </a:solidFill>
                <a:latin typeface="Tahoma" pitchFamily="34" charset="0"/>
              </a:defRPr>
            </a:lvl1pPr>
            <a:lvl2pPr marL="730171" indent="-280835" defTabSz="914274">
              <a:defRPr>
                <a:solidFill>
                  <a:schemeClr val="tx1"/>
                </a:solidFill>
                <a:latin typeface="Tahoma" pitchFamily="34" charset="0"/>
              </a:defRPr>
            </a:lvl2pPr>
            <a:lvl3pPr marL="1123340" indent="-224668" defTabSz="914274">
              <a:defRPr>
                <a:solidFill>
                  <a:schemeClr val="tx1"/>
                </a:solidFill>
                <a:latin typeface="Tahoma" pitchFamily="34" charset="0"/>
              </a:defRPr>
            </a:lvl3pPr>
            <a:lvl4pPr marL="1572677" indent="-224668" defTabSz="914274">
              <a:defRPr>
                <a:solidFill>
                  <a:schemeClr val="tx1"/>
                </a:solidFill>
                <a:latin typeface="Tahoma" pitchFamily="34" charset="0"/>
              </a:defRPr>
            </a:lvl4pPr>
            <a:lvl5pPr marL="2022013" indent="-224668" defTabSz="914274">
              <a:defRPr>
                <a:solidFill>
                  <a:schemeClr val="tx1"/>
                </a:solidFill>
                <a:latin typeface="Tahoma" pitchFamily="34" charset="0"/>
              </a:defRPr>
            </a:lvl5pPr>
            <a:lvl6pPr marL="2471349" indent="-224668" defTabSz="914274" eaLnBrk="0" fontAlgn="base" hangingPunct="0">
              <a:spcBef>
                <a:spcPct val="0"/>
              </a:spcBef>
              <a:spcAft>
                <a:spcPct val="0"/>
              </a:spcAft>
              <a:defRPr>
                <a:solidFill>
                  <a:schemeClr val="tx1"/>
                </a:solidFill>
                <a:latin typeface="Tahoma" pitchFamily="34" charset="0"/>
              </a:defRPr>
            </a:lvl6pPr>
            <a:lvl7pPr marL="2920685" indent="-224668" defTabSz="914274" eaLnBrk="0" fontAlgn="base" hangingPunct="0">
              <a:spcBef>
                <a:spcPct val="0"/>
              </a:spcBef>
              <a:spcAft>
                <a:spcPct val="0"/>
              </a:spcAft>
              <a:defRPr>
                <a:solidFill>
                  <a:schemeClr val="tx1"/>
                </a:solidFill>
                <a:latin typeface="Tahoma" pitchFamily="34" charset="0"/>
              </a:defRPr>
            </a:lvl7pPr>
            <a:lvl8pPr marL="3370021" indent="-224668" defTabSz="914274" eaLnBrk="0" fontAlgn="base" hangingPunct="0">
              <a:spcBef>
                <a:spcPct val="0"/>
              </a:spcBef>
              <a:spcAft>
                <a:spcPct val="0"/>
              </a:spcAft>
              <a:defRPr>
                <a:solidFill>
                  <a:schemeClr val="tx1"/>
                </a:solidFill>
                <a:latin typeface="Tahoma" pitchFamily="34" charset="0"/>
              </a:defRPr>
            </a:lvl8pPr>
            <a:lvl9pPr marL="3819357" indent="-224668" defTabSz="914274" eaLnBrk="0" fontAlgn="base" hangingPunct="0">
              <a:spcBef>
                <a:spcPct val="0"/>
              </a:spcBef>
              <a:spcAft>
                <a:spcPct val="0"/>
              </a:spcAft>
              <a:defRPr>
                <a:solidFill>
                  <a:schemeClr val="tx1"/>
                </a:solidFill>
                <a:latin typeface="Tahoma" pitchFamily="34" charset="0"/>
              </a:defRPr>
            </a:lvl9pPr>
          </a:lstStyle>
          <a:p>
            <a:fld id="{B8F13239-BF3F-40C1-B4E2-25AD0341F0C3}" type="slidenum">
              <a:rPr lang="en-US">
                <a:latin typeface="Times New Roman" pitchFamily="18" charset="0"/>
              </a:rPr>
              <a:pPr/>
              <a:t>18</a:t>
            </a:fld>
            <a:endParaRPr lang="en-US">
              <a:latin typeface="Times New Roman" pitchFamily="18" charset="0"/>
            </a:endParaRPr>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470215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take a look at your Council mission – are you aligned with the DD Act?</a:t>
            </a:r>
          </a:p>
          <a:p>
            <a:endParaRPr lang="en-US" dirty="0"/>
          </a:p>
          <a:p>
            <a:r>
              <a:rPr lang="en-US" dirty="0"/>
              <a:t>YES!</a:t>
            </a:r>
          </a:p>
          <a:p>
            <a:endParaRPr lang="en-US" dirty="0"/>
          </a:p>
          <a:p>
            <a:endParaRPr lang="en-US" dirty="0"/>
          </a:p>
        </p:txBody>
      </p:sp>
      <p:sp>
        <p:nvSpPr>
          <p:cNvPr id="4" name="Slide Number Placeholder 3"/>
          <p:cNvSpPr>
            <a:spLocks noGrp="1"/>
          </p:cNvSpPr>
          <p:nvPr>
            <p:ph type="sldNum" sz="quarter" idx="10"/>
          </p:nvPr>
        </p:nvSpPr>
        <p:spPr/>
        <p:txBody>
          <a:bodyPr/>
          <a:lstStyle/>
          <a:p>
            <a:fld id="{321E27E5-81B2-4F3B-8F75-839F0C55AD66}" type="slidenum">
              <a:rPr lang="en-US" smtClean="0"/>
              <a:t>19</a:t>
            </a:fld>
            <a:endParaRPr lang="en-US"/>
          </a:p>
        </p:txBody>
      </p:sp>
    </p:spTree>
    <p:extLst>
      <p:ext uri="{BB962C8B-B14F-4D97-AF65-F5344CB8AC3E}">
        <p14:creationId xmlns:p14="http://schemas.microsoft.com/office/powerpoint/2010/main" val="2211199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 xmlns:a16="http://schemas.microsoft.com/office/drawing/2014/main" id="{E4304883-2A29-4E07-9B4F-CBECFCC844E8}"/>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6B20D81-485D-4BFA-B613-A3025D2251EB}" type="slidenum">
              <a:rPr lang="en-US" altLang="en-US"/>
              <a:pPr/>
              <a:t>21</a:t>
            </a:fld>
            <a:endParaRPr lang="en-US" altLang="en-US"/>
          </a:p>
        </p:txBody>
      </p:sp>
      <p:sp>
        <p:nvSpPr>
          <p:cNvPr id="28675" name="Rectangle 2">
            <a:extLst>
              <a:ext uri="{FF2B5EF4-FFF2-40B4-BE49-F238E27FC236}">
                <a16:creationId xmlns="" xmlns:a16="http://schemas.microsoft.com/office/drawing/2014/main" id="{2C94BC4E-ED19-4E29-91B2-C1EDB6C82B19}"/>
              </a:ext>
            </a:extLst>
          </p:cNvPr>
          <p:cNvSpPr>
            <a:spLocks noGrp="1" noRot="1" noChangeAspect="1" noChangeArrowheads="1" noTextEdit="1"/>
          </p:cNvSpPr>
          <p:nvPr>
            <p:ph type="sldImg"/>
          </p:nvPr>
        </p:nvSpPr>
        <p:spPr>
          <a:ln/>
        </p:spPr>
      </p:sp>
      <p:sp>
        <p:nvSpPr>
          <p:cNvPr id="28676" name="Rectangle 3">
            <a:extLst>
              <a:ext uri="{FF2B5EF4-FFF2-40B4-BE49-F238E27FC236}">
                <a16:creationId xmlns="" xmlns:a16="http://schemas.microsoft.com/office/drawing/2014/main" id="{6339967E-2E6C-4F65-A37C-3064AF8796A2}"/>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rPr>
              <a:t>The Goals of the Nation properly – see beginning of slide</a:t>
            </a:r>
          </a:p>
        </p:txBody>
      </p:sp>
    </p:spTree>
    <p:extLst>
      <p:ext uri="{BB962C8B-B14F-4D97-AF65-F5344CB8AC3E}">
        <p14:creationId xmlns:p14="http://schemas.microsoft.com/office/powerpoint/2010/main" val="3233120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 xmlns:a16="http://schemas.microsoft.com/office/drawing/2014/main" id="{B5C2AE21-FC21-4512-806A-DCA05AF52CC3}"/>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D0A37F3-EEFD-4F4F-8875-9BE5BA81063F}" type="slidenum">
              <a:rPr lang="en-US" altLang="en-US"/>
              <a:pPr/>
              <a:t>23</a:t>
            </a:fld>
            <a:endParaRPr lang="en-US" altLang="en-US"/>
          </a:p>
        </p:txBody>
      </p:sp>
      <p:sp>
        <p:nvSpPr>
          <p:cNvPr id="29699" name="Rectangle 2">
            <a:extLst>
              <a:ext uri="{FF2B5EF4-FFF2-40B4-BE49-F238E27FC236}">
                <a16:creationId xmlns="" xmlns:a16="http://schemas.microsoft.com/office/drawing/2014/main" id="{8A6E994F-78CC-428F-B13E-81BD8617AE47}"/>
              </a:ext>
            </a:extLst>
          </p:cNvPr>
          <p:cNvSpPr>
            <a:spLocks noGrp="1" noRot="1" noChangeAspect="1" noChangeArrowheads="1" noTextEdit="1"/>
          </p:cNvSpPr>
          <p:nvPr>
            <p:ph type="sldImg"/>
          </p:nvPr>
        </p:nvSpPr>
        <p:spPr>
          <a:ln/>
        </p:spPr>
      </p:sp>
      <p:sp>
        <p:nvSpPr>
          <p:cNvPr id="29700" name="Rectangle 3">
            <a:extLst>
              <a:ext uri="{FF2B5EF4-FFF2-40B4-BE49-F238E27FC236}">
                <a16:creationId xmlns="" xmlns:a16="http://schemas.microsoft.com/office/drawing/2014/main" id="{823CF492-07D3-468C-90B3-36F53FF6A47C}"/>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rPr>
              <a:t>Page 4 – as the Nation, States, and communities maintain and expand community living options for individuals with developmental disabilities …. See second bullet</a:t>
            </a:r>
          </a:p>
        </p:txBody>
      </p:sp>
    </p:spTree>
    <p:extLst>
      <p:ext uri="{BB962C8B-B14F-4D97-AF65-F5344CB8AC3E}">
        <p14:creationId xmlns:p14="http://schemas.microsoft.com/office/powerpoint/2010/main" val="3878310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Values – ideals, beliefs, etc. shared by members of a culture about what is good or bad and desirable or undesirable – values influence behavior and attitude and serve as broad guidelines in all situations.</a:t>
            </a:r>
          </a:p>
          <a:p>
            <a:r>
              <a:rPr lang="en-US" dirty="0"/>
              <a:t>Example:  innovative, dignity, respect….</a:t>
            </a:r>
          </a:p>
          <a:p>
            <a:endParaRPr lang="en-US" dirty="0"/>
          </a:p>
          <a:p>
            <a:endParaRPr lang="en-US" dirty="0"/>
          </a:p>
        </p:txBody>
      </p:sp>
      <p:sp>
        <p:nvSpPr>
          <p:cNvPr id="4" name="Slide Number Placeholder 3"/>
          <p:cNvSpPr>
            <a:spLocks noGrp="1"/>
          </p:cNvSpPr>
          <p:nvPr>
            <p:ph type="sldNum" sz="quarter" idx="10"/>
          </p:nvPr>
        </p:nvSpPr>
        <p:spPr/>
        <p:txBody>
          <a:bodyPr/>
          <a:lstStyle/>
          <a:p>
            <a:fld id="{321E27E5-81B2-4F3B-8F75-839F0C55AD66}" type="slidenum">
              <a:rPr lang="en-US" smtClean="0"/>
              <a:t>4</a:t>
            </a:fld>
            <a:endParaRPr lang="en-US"/>
          </a:p>
        </p:txBody>
      </p:sp>
    </p:spTree>
    <p:extLst>
      <p:ext uri="{BB962C8B-B14F-4D97-AF65-F5344CB8AC3E}">
        <p14:creationId xmlns:p14="http://schemas.microsoft.com/office/powerpoint/2010/main" val="36495774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will look at the responsibilities of members of the Council – just to review – a role is the position someone holds within an organization – what kinds of roles are assumed by members?  Member, Committee Chair, committee member, officer, others?</a:t>
            </a:r>
          </a:p>
          <a:p>
            <a:endParaRPr lang="en-US" dirty="0"/>
          </a:p>
          <a:p>
            <a:r>
              <a:rPr lang="en-US" dirty="0"/>
              <a:t>Next is responsibilities – these are specific to the duties of the position – in order for members to fulfill their role – they must also understand what is expected of them as they take up the responsibilities of their position.</a:t>
            </a:r>
          </a:p>
          <a:p>
            <a:endParaRPr lang="en-US" dirty="0"/>
          </a:p>
          <a:p>
            <a:r>
              <a:rPr lang="en-US" dirty="0"/>
              <a:t>And finally, we have conduct – what kind of conduct is expected of Council members? We’ll highlight this topic in a few minutes, but now let us look at the basic responsibilities – HANDOUT “2018 Chairperson Training member responsibilities handout”</a:t>
            </a:r>
          </a:p>
        </p:txBody>
      </p:sp>
      <p:sp>
        <p:nvSpPr>
          <p:cNvPr id="4" name="Slide Number Placeholder 3"/>
          <p:cNvSpPr>
            <a:spLocks noGrp="1"/>
          </p:cNvSpPr>
          <p:nvPr>
            <p:ph type="sldNum" sz="quarter" idx="10"/>
          </p:nvPr>
        </p:nvSpPr>
        <p:spPr/>
        <p:txBody>
          <a:bodyPr/>
          <a:lstStyle/>
          <a:p>
            <a:fld id="{C18AE40B-B10E-4AD6-A960-B1C9B636A491}" type="slidenum">
              <a:rPr lang="en-US" smtClean="0"/>
              <a:t>25</a:t>
            </a:fld>
            <a:endParaRPr lang="en-US"/>
          </a:p>
        </p:txBody>
      </p:sp>
    </p:spTree>
    <p:extLst>
      <p:ext uri="{BB962C8B-B14F-4D97-AF65-F5344CB8AC3E}">
        <p14:creationId xmlns:p14="http://schemas.microsoft.com/office/powerpoint/2010/main" val="13266503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topic of conduct is a frequent area of membership management for the Chair.  In general, the Chair of the Council is the person members reach out to for information and to discuss issues and challenges.  In turn, the Chair is the primary person who communicates with the membership and this includes addressing individual conduct.  </a:t>
            </a:r>
          </a:p>
          <a:p>
            <a:endParaRPr lang="en-US" dirty="0"/>
          </a:p>
          <a:p>
            <a:r>
              <a:rPr lang="en-US" dirty="0"/>
              <a:t>So, with this in mind, the first question becomes – are their conduct requirements for Council members?  In most states and territories, Governor (or </a:t>
            </a:r>
            <a:r>
              <a:rPr lang="en-US" dirty="0" err="1"/>
              <a:t>Mayorial</a:t>
            </a:r>
            <a:r>
              <a:rPr lang="en-US" dirty="0"/>
              <a:t>) appointees are public officials – and as public officials, there are expectations attached to three primary duties – so let’s take a look at those duties.  HANDOUT – “2018 SCDD TA – council member conduct handout.</a:t>
            </a:r>
          </a:p>
          <a:p>
            <a:endParaRPr lang="en-US" dirty="0"/>
          </a:p>
          <a:p>
            <a:r>
              <a:rPr lang="en-US" dirty="0"/>
              <a:t>Duty of Care</a:t>
            </a:r>
          </a:p>
          <a:p>
            <a:r>
              <a:rPr lang="en-US" dirty="0"/>
              <a:t>Duty of Loyalty</a:t>
            </a:r>
          </a:p>
          <a:p>
            <a:r>
              <a:rPr lang="en-US" dirty="0"/>
              <a:t>Duty of Obedience</a:t>
            </a:r>
          </a:p>
        </p:txBody>
      </p:sp>
      <p:sp>
        <p:nvSpPr>
          <p:cNvPr id="4" name="Slide Number Placeholder 3"/>
          <p:cNvSpPr>
            <a:spLocks noGrp="1"/>
          </p:cNvSpPr>
          <p:nvPr>
            <p:ph type="sldNum" sz="quarter" idx="10"/>
          </p:nvPr>
        </p:nvSpPr>
        <p:spPr/>
        <p:txBody>
          <a:bodyPr/>
          <a:lstStyle/>
          <a:p>
            <a:fld id="{C18AE40B-B10E-4AD6-A960-B1C9B636A491}" type="slidenum">
              <a:rPr lang="en-US" smtClean="0"/>
              <a:t>26</a:t>
            </a:fld>
            <a:endParaRPr lang="en-US"/>
          </a:p>
        </p:txBody>
      </p:sp>
    </p:spTree>
    <p:extLst>
      <p:ext uri="{BB962C8B-B14F-4D97-AF65-F5344CB8AC3E}">
        <p14:creationId xmlns:p14="http://schemas.microsoft.com/office/powerpoint/2010/main" val="29909848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We’ve reviewed the role of Council members – now let’s take a look at the role of the Council Chair and Committee Chair.  The Council Chair is responsible for managing the Council and leading its organizational oversight. The Committee chair is responsible for managing the Council committee and leading its work. Council members with these leadership roles and who fully understand their governance responsibilities in relationship to the Council’s goals and are aware of their own working style – things like strengths, challenges, communication preferences, biases, etc. have an advantage in working strategically with both the Council, committee members and the Executive Director and other related staff.</a:t>
            </a: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18AE40B-B10E-4AD6-A960-B1C9B636A491}" type="slidenum">
              <a:rPr lang="en-US" smtClean="0"/>
              <a:t>30</a:t>
            </a:fld>
            <a:endParaRPr lang="en-US"/>
          </a:p>
        </p:txBody>
      </p:sp>
    </p:spTree>
    <p:extLst>
      <p:ext uri="{BB962C8B-B14F-4D97-AF65-F5344CB8AC3E}">
        <p14:creationId xmlns:p14="http://schemas.microsoft.com/office/powerpoint/2010/main" val="35840347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8AE40B-B10E-4AD6-A960-B1C9B636A491}" type="slidenum">
              <a:rPr lang="en-US" smtClean="0"/>
              <a:t>31</a:t>
            </a:fld>
            <a:endParaRPr lang="en-US"/>
          </a:p>
        </p:txBody>
      </p:sp>
    </p:spTree>
    <p:extLst>
      <p:ext uri="{BB962C8B-B14F-4D97-AF65-F5344CB8AC3E}">
        <p14:creationId xmlns:p14="http://schemas.microsoft.com/office/powerpoint/2010/main" val="69866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foundation of most strong Council relationships is a communal commitment to the mission of the organization. Council meetings provide an opportunity for Council chairs to transition this commitment to actual engagement in high-impact governance and Council success.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Handout:  Council Meetings – Tips for the Chair</a:t>
            </a:r>
            <a:endParaRPr lang="en-US" dirty="0"/>
          </a:p>
        </p:txBody>
      </p:sp>
      <p:sp>
        <p:nvSpPr>
          <p:cNvPr id="4" name="Slide Number Placeholder 3"/>
          <p:cNvSpPr>
            <a:spLocks noGrp="1"/>
          </p:cNvSpPr>
          <p:nvPr>
            <p:ph type="sldNum" sz="quarter" idx="10"/>
          </p:nvPr>
        </p:nvSpPr>
        <p:spPr/>
        <p:txBody>
          <a:bodyPr/>
          <a:lstStyle/>
          <a:p>
            <a:fld id="{C18AE40B-B10E-4AD6-A960-B1C9B636A491}" type="slidenum">
              <a:rPr lang="en-US" smtClean="0"/>
              <a:t>32</a:t>
            </a:fld>
            <a:endParaRPr lang="en-US"/>
          </a:p>
        </p:txBody>
      </p:sp>
    </p:spTree>
    <p:extLst>
      <p:ext uri="{BB962C8B-B14F-4D97-AF65-F5344CB8AC3E}">
        <p14:creationId xmlns:p14="http://schemas.microsoft.com/office/powerpoint/2010/main" val="30077692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HANDOUT – “2018 Chairperson Training Process for Deliberation”</a:t>
            </a:r>
          </a:p>
        </p:txBody>
      </p:sp>
      <p:sp>
        <p:nvSpPr>
          <p:cNvPr id="4" name="Slide Number Placeholder 3"/>
          <p:cNvSpPr>
            <a:spLocks noGrp="1"/>
          </p:cNvSpPr>
          <p:nvPr>
            <p:ph type="sldNum" sz="quarter" idx="10"/>
          </p:nvPr>
        </p:nvSpPr>
        <p:spPr/>
        <p:txBody>
          <a:bodyPr/>
          <a:lstStyle/>
          <a:p>
            <a:fld id="{C18AE40B-B10E-4AD6-A960-B1C9B636A491}" type="slidenum">
              <a:rPr lang="en-US" smtClean="0"/>
              <a:t>33</a:t>
            </a:fld>
            <a:endParaRPr lang="en-US"/>
          </a:p>
        </p:txBody>
      </p:sp>
    </p:spTree>
    <p:extLst>
      <p:ext uri="{BB962C8B-B14F-4D97-AF65-F5344CB8AC3E}">
        <p14:creationId xmlns:p14="http://schemas.microsoft.com/office/powerpoint/2010/main" val="32800228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1E27E5-81B2-4F3B-8F75-839F0C55AD66}" type="slidenum">
              <a:rPr lang="en-US" smtClean="0"/>
              <a:t>34</a:t>
            </a:fld>
            <a:endParaRPr lang="en-US"/>
          </a:p>
        </p:txBody>
      </p:sp>
    </p:spTree>
    <p:extLst>
      <p:ext uri="{BB962C8B-B14F-4D97-AF65-F5344CB8AC3E}">
        <p14:creationId xmlns:p14="http://schemas.microsoft.com/office/powerpoint/2010/main" val="1121982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8AE40B-B10E-4AD6-A960-B1C9B636A491}" type="slidenum">
              <a:rPr lang="en-US" smtClean="0"/>
              <a:t>35</a:t>
            </a:fld>
            <a:endParaRPr lang="en-US"/>
          </a:p>
        </p:txBody>
      </p:sp>
    </p:spTree>
    <p:extLst>
      <p:ext uri="{BB962C8B-B14F-4D97-AF65-F5344CB8AC3E}">
        <p14:creationId xmlns:p14="http://schemas.microsoft.com/office/powerpoint/2010/main" val="9843080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Handout – The Council staff relationship</a:t>
            </a:r>
          </a:p>
        </p:txBody>
      </p:sp>
      <p:sp>
        <p:nvSpPr>
          <p:cNvPr id="4" name="Slide Number Placeholder 3"/>
          <p:cNvSpPr>
            <a:spLocks noGrp="1"/>
          </p:cNvSpPr>
          <p:nvPr>
            <p:ph type="sldNum" sz="quarter" idx="10"/>
          </p:nvPr>
        </p:nvSpPr>
        <p:spPr/>
        <p:txBody>
          <a:bodyPr/>
          <a:lstStyle/>
          <a:p>
            <a:fld id="{C18AE40B-B10E-4AD6-A960-B1C9B636A491}" type="slidenum">
              <a:rPr lang="en-US" smtClean="0"/>
              <a:t>36</a:t>
            </a:fld>
            <a:endParaRPr lang="en-US"/>
          </a:p>
        </p:txBody>
      </p:sp>
    </p:spTree>
    <p:extLst>
      <p:ext uri="{BB962C8B-B14F-4D97-AF65-F5344CB8AC3E}">
        <p14:creationId xmlns:p14="http://schemas.microsoft.com/office/powerpoint/2010/main" val="6131993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Reference handout:  2018 SCDD TA – staff council shared tasks table.</a:t>
            </a:r>
          </a:p>
        </p:txBody>
      </p:sp>
      <p:sp>
        <p:nvSpPr>
          <p:cNvPr id="4" name="Slide Number Placeholder 3"/>
          <p:cNvSpPr>
            <a:spLocks noGrp="1"/>
          </p:cNvSpPr>
          <p:nvPr>
            <p:ph type="sldNum" sz="quarter" idx="10"/>
          </p:nvPr>
        </p:nvSpPr>
        <p:spPr/>
        <p:txBody>
          <a:bodyPr/>
          <a:lstStyle/>
          <a:p>
            <a:fld id="{C18AE40B-B10E-4AD6-A960-B1C9B636A491}" type="slidenum">
              <a:rPr lang="en-US" smtClean="0"/>
              <a:t>37</a:t>
            </a:fld>
            <a:endParaRPr lang="en-US"/>
          </a:p>
        </p:txBody>
      </p:sp>
    </p:spTree>
    <p:extLst>
      <p:ext uri="{BB962C8B-B14F-4D97-AF65-F5344CB8AC3E}">
        <p14:creationId xmlns:p14="http://schemas.microsoft.com/office/powerpoint/2010/main" val="3994490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101 (b) - Purpose</a:t>
            </a:r>
          </a:p>
        </p:txBody>
      </p:sp>
      <p:sp>
        <p:nvSpPr>
          <p:cNvPr id="4" name="Slide Number Placeholder 3"/>
          <p:cNvSpPr>
            <a:spLocks noGrp="1"/>
          </p:cNvSpPr>
          <p:nvPr>
            <p:ph type="sldNum" sz="quarter" idx="10"/>
          </p:nvPr>
        </p:nvSpPr>
        <p:spPr/>
        <p:txBody>
          <a:bodyPr/>
          <a:lstStyle/>
          <a:p>
            <a:fld id="{321E27E5-81B2-4F3B-8F75-839F0C55AD66}" type="slidenum">
              <a:rPr lang="en-US" smtClean="0"/>
              <a:t>5</a:t>
            </a:fld>
            <a:endParaRPr lang="en-US"/>
          </a:p>
        </p:txBody>
      </p:sp>
    </p:spTree>
    <p:extLst>
      <p:ext uri="{BB962C8B-B14F-4D97-AF65-F5344CB8AC3E}">
        <p14:creationId xmlns:p14="http://schemas.microsoft.com/office/powerpoint/2010/main" val="9017555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Handout – 2018 SCDD TA Council member staff ED primary roles handout.</a:t>
            </a:r>
          </a:p>
        </p:txBody>
      </p:sp>
      <p:sp>
        <p:nvSpPr>
          <p:cNvPr id="4" name="Slide Number Placeholder 3"/>
          <p:cNvSpPr>
            <a:spLocks noGrp="1"/>
          </p:cNvSpPr>
          <p:nvPr>
            <p:ph type="sldNum" sz="quarter" idx="10"/>
          </p:nvPr>
        </p:nvSpPr>
        <p:spPr/>
        <p:txBody>
          <a:bodyPr/>
          <a:lstStyle/>
          <a:p>
            <a:fld id="{C18AE40B-B10E-4AD6-A960-B1C9B636A491}" type="slidenum">
              <a:rPr lang="en-US" smtClean="0"/>
              <a:t>40</a:t>
            </a:fld>
            <a:endParaRPr lang="en-US"/>
          </a:p>
        </p:txBody>
      </p:sp>
    </p:spTree>
    <p:extLst>
      <p:ext uri="{BB962C8B-B14F-4D97-AF65-F5344CB8AC3E}">
        <p14:creationId xmlns:p14="http://schemas.microsoft.com/office/powerpoint/2010/main" val="34903802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8AE40B-B10E-4AD6-A960-B1C9B636A491}" type="slidenum">
              <a:rPr lang="en-US" smtClean="0"/>
              <a:t>41</a:t>
            </a:fld>
            <a:endParaRPr lang="en-US"/>
          </a:p>
        </p:txBody>
      </p:sp>
    </p:spTree>
    <p:extLst>
      <p:ext uri="{BB962C8B-B14F-4D97-AF65-F5344CB8AC3E}">
        <p14:creationId xmlns:p14="http://schemas.microsoft.com/office/powerpoint/2010/main" val="1170488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1E27E5-81B2-4F3B-8F75-839F0C55AD66}" type="slidenum">
              <a:rPr lang="en-US" smtClean="0"/>
              <a:t>6</a:t>
            </a:fld>
            <a:endParaRPr lang="en-US"/>
          </a:p>
        </p:txBody>
      </p:sp>
    </p:spTree>
    <p:extLst>
      <p:ext uri="{BB962C8B-B14F-4D97-AF65-F5344CB8AC3E}">
        <p14:creationId xmlns:p14="http://schemas.microsoft.com/office/powerpoint/2010/main" val="1946397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Subtitle A – General Provisions – </a:t>
            </a:r>
            <a:r>
              <a:rPr lang="en-US" altLang="en-US" sz="1200" dirty="0">
                <a:latin typeface="Calibri" panose="020F0502020204030204" pitchFamily="34" charset="0"/>
                <a:cs typeface="Calibri" panose="020F0502020204030204" pitchFamily="34" charset="0"/>
              </a:rPr>
              <a:t>This subtitle includes findings, purposes, and policy for the entire Act.</a:t>
            </a:r>
          </a:p>
          <a:p>
            <a:endParaRPr lang="en-US" dirty="0"/>
          </a:p>
        </p:txBody>
      </p:sp>
      <p:sp>
        <p:nvSpPr>
          <p:cNvPr id="4" name="Slide Number Placeholder 3"/>
          <p:cNvSpPr>
            <a:spLocks noGrp="1"/>
          </p:cNvSpPr>
          <p:nvPr>
            <p:ph type="sldNum" sz="quarter" idx="10"/>
          </p:nvPr>
        </p:nvSpPr>
        <p:spPr/>
        <p:txBody>
          <a:bodyPr/>
          <a:lstStyle/>
          <a:p>
            <a:fld id="{321E27E5-81B2-4F3B-8F75-839F0C55AD66}" type="slidenum">
              <a:rPr lang="en-US" smtClean="0"/>
              <a:t>7</a:t>
            </a:fld>
            <a:endParaRPr lang="en-US"/>
          </a:p>
        </p:txBody>
      </p:sp>
    </p:spTree>
    <p:extLst>
      <p:ext uri="{BB962C8B-B14F-4D97-AF65-F5344CB8AC3E}">
        <p14:creationId xmlns:p14="http://schemas.microsoft.com/office/powerpoint/2010/main" val="2460769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a:solidFill>
                  <a:schemeClr val="tx1"/>
                </a:solidFill>
                <a:latin typeface="Tahoma" pitchFamily="34" charset="0"/>
              </a:defRPr>
            </a:lvl1pPr>
            <a:lvl2pPr marL="730171" indent="-280835" defTabSz="914274">
              <a:defRPr>
                <a:solidFill>
                  <a:schemeClr val="tx1"/>
                </a:solidFill>
                <a:latin typeface="Tahoma" pitchFamily="34" charset="0"/>
              </a:defRPr>
            </a:lvl2pPr>
            <a:lvl3pPr marL="1123340" indent="-224668" defTabSz="914274">
              <a:defRPr>
                <a:solidFill>
                  <a:schemeClr val="tx1"/>
                </a:solidFill>
                <a:latin typeface="Tahoma" pitchFamily="34" charset="0"/>
              </a:defRPr>
            </a:lvl3pPr>
            <a:lvl4pPr marL="1572677" indent="-224668" defTabSz="914274">
              <a:defRPr>
                <a:solidFill>
                  <a:schemeClr val="tx1"/>
                </a:solidFill>
                <a:latin typeface="Tahoma" pitchFamily="34" charset="0"/>
              </a:defRPr>
            </a:lvl4pPr>
            <a:lvl5pPr marL="2022013" indent="-224668" defTabSz="914274">
              <a:defRPr>
                <a:solidFill>
                  <a:schemeClr val="tx1"/>
                </a:solidFill>
                <a:latin typeface="Tahoma" pitchFamily="34" charset="0"/>
              </a:defRPr>
            </a:lvl5pPr>
            <a:lvl6pPr marL="2471349" indent="-224668" defTabSz="914274" eaLnBrk="0" fontAlgn="base" hangingPunct="0">
              <a:spcBef>
                <a:spcPct val="0"/>
              </a:spcBef>
              <a:spcAft>
                <a:spcPct val="0"/>
              </a:spcAft>
              <a:defRPr>
                <a:solidFill>
                  <a:schemeClr val="tx1"/>
                </a:solidFill>
                <a:latin typeface="Tahoma" pitchFamily="34" charset="0"/>
              </a:defRPr>
            </a:lvl6pPr>
            <a:lvl7pPr marL="2920685" indent="-224668" defTabSz="914274" eaLnBrk="0" fontAlgn="base" hangingPunct="0">
              <a:spcBef>
                <a:spcPct val="0"/>
              </a:spcBef>
              <a:spcAft>
                <a:spcPct val="0"/>
              </a:spcAft>
              <a:defRPr>
                <a:solidFill>
                  <a:schemeClr val="tx1"/>
                </a:solidFill>
                <a:latin typeface="Tahoma" pitchFamily="34" charset="0"/>
              </a:defRPr>
            </a:lvl7pPr>
            <a:lvl8pPr marL="3370021" indent="-224668" defTabSz="914274" eaLnBrk="0" fontAlgn="base" hangingPunct="0">
              <a:spcBef>
                <a:spcPct val="0"/>
              </a:spcBef>
              <a:spcAft>
                <a:spcPct val="0"/>
              </a:spcAft>
              <a:defRPr>
                <a:solidFill>
                  <a:schemeClr val="tx1"/>
                </a:solidFill>
                <a:latin typeface="Tahoma" pitchFamily="34" charset="0"/>
              </a:defRPr>
            </a:lvl8pPr>
            <a:lvl9pPr marL="3819357" indent="-224668" defTabSz="914274" eaLnBrk="0" fontAlgn="base" hangingPunct="0">
              <a:spcBef>
                <a:spcPct val="0"/>
              </a:spcBef>
              <a:spcAft>
                <a:spcPct val="0"/>
              </a:spcAft>
              <a:defRPr>
                <a:solidFill>
                  <a:schemeClr val="tx1"/>
                </a:solidFill>
                <a:latin typeface="Tahoma" pitchFamily="34" charset="0"/>
              </a:defRPr>
            </a:lvl9pPr>
          </a:lstStyle>
          <a:p>
            <a:fld id="{CC0348D0-BE2A-4E08-89DB-4D53CC807F1B}" type="slidenum">
              <a:rPr lang="en-US">
                <a:latin typeface="Times New Roman" pitchFamily="18" charset="0"/>
              </a:rPr>
              <a:pPr/>
              <a:t>8</a:t>
            </a:fld>
            <a:endParaRPr lang="en-US">
              <a:latin typeface="Times New Roman" pitchFamily="18" charset="0"/>
            </a:endParaRPr>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Section 101. Findings, Purposes and Policy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DD Councils (as well as other programs authorized in the DD Act) must perform their work in a way that is consistent with a set of principles – let’s take a look…</a:t>
            </a:r>
          </a:p>
          <a:p>
            <a:endParaRPr lang="en-US" dirty="0"/>
          </a:p>
        </p:txBody>
      </p:sp>
    </p:spTree>
    <p:extLst>
      <p:ext uri="{BB962C8B-B14F-4D97-AF65-F5344CB8AC3E}">
        <p14:creationId xmlns:p14="http://schemas.microsoft.com/office/powerpoint/2010/main" val="3389274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a:solidFill>
                  <a:schemeClr val="tx1"/>
                </a:solidFill>
                <a:latin typeface="Tahoma" pitchFamily="34" charset="0"/>
              </a:defRPr>
            </a:lvl1pPr>
            <a:lvl2pPr marL="730171" indent="-280835" defTabSz="914274">
              <a:defRPr>
                <a:solidFill>
                  <a:schemeClr val="tx1"/>
                </a:solidFill>
                <a:latin typeface="Tahoma" pitchFamily="34" charset="0"/>
              </a:defRPr>
            </a:lvl2pPr>
            <a:lvl3pPr marL="1123340" indent="-224668" defTabSz="914274">
              <a:defRPr>
                <a:solidFill>
                  <a:schemeClr val="tx1"/>
                </a:solidFill>
                <a:latin typeface="Tahoma" pitchFamily="34" charset="0"/>
              </a:defRPr>
            </a:lvl3pPr>
            <a:lvl4pPr marL="1572677" indent="-224668" defTabSz="914274">
              <a:defRPr>
                <a:solidFill>
                  <a:schemeClr val="tx1"/>
                </a:solidFill>
                <a:latin typeface="Tahoma" pitchFamily="34" charset="0"/>
              </a:defRPr>
            </a:lvl4pPr>
            <a:lvl5pPr marL="2022013" indent="-224668" defTabSz="914274">
              <a:defRPr>
                <a:solidFill>
                  <a:schemeClr val="tx1"/>
                </a:solidFill>
                <a:latin typeface="Tahoma" pitchFamily="34" charset="0"/>
              </a:defRPr>
            </a:lvl5pPr>
            <a:lvl6pPr marL="2471349" indent="-224668" defTabSz="914274" eaLnBrk="0" fontAlgn="base" hangingPunct="0">
              <a:spcBef>
                <a:spcPct val="0"/>
              </a:spcBef>
              <a:spcAft>
                <a:spcPct val="0"/>
              </a:spcAft>
              <a:defRPr>
                <a:solidFill>
                  <a:schemeClr val="tx1"/>
                </a:solidFill>
                <a:latin typeface="Tahoma" pitchFamily="34" charset="0"/>
              </a:defRPr>
            </a:lvl6pPr>
            <a:lvl7pPr marL="2920685" indent="-224668" defTabSz="914274" eaLnBrk="0" fontAlgn="base" hangingPunct="0">
              <a:spcBef>
                <a:spcPct val="0"/>
              </a:spcBef>
              <a:spcAft>
                <a:spcPct val="0"/>
              </a:spcAft>
              <a:defRPr>
                <a:solidFill>
                  <a:schemeClr val="tx1"/>
                </a:solidFill>
                <a:latin typeface="Tahoma" pitchFamily="34" charset="0"/>
              </a:defRPr>
            </a:lvl7pPr>
            <a:lvl8pPr marL="3370021" indent="-224668" defTabSz="914274" eaLnBrk="0" fontAlgn="base" hangingPunct="0">
              <a:spcBef>
                <a:spcPct val="0"/>
              </a:spcBef>
              <a:spcAft>
                <a:spcPct val="0"/>
              </a:spcAft>
              <a:defRPr>
                <a:solidFill>
                  <a:schemeClr val="tx1"/>
                </a:solidFill>
                <a:latin typeface="Tahoma" pitchFamily="34" charset="0"/>
              </a:defRPr>
            </a:lvl8pPr>
            <a:lvl9pPr marL="3819357" indent="-224668" defTabSz="914274" eaLnBrk="0" fontAlgn="base" hangingPunct="0">
              <a:spcBef>
                <a:spcPct val="0"/>
              </a:spcBef>
              <a:spcAft>
                <a:spcPct val="0"/>
              </a:spcAft>
              <a:defRPr>
                <a:solidFill>
                  <a:schemeClr val="tx1"/>
                </a:solidFill>
                <a:latin typeface="Tahoma" pitchFamily="34" charset="0"/>
              </a:defRPr>
            </a:lvl9pPr>
          </a:lstStyle>
          <a:p>
            <a:fld id="{58FF537D-DA74-474B-8F5D-4D1F1EB3F808}" type="slidenum">
              <a:rPr lang="en-US">
                <a:latin typeface="Times New Roman" pitchFamily="18" charset="0"/>
              </a:rPr>
              <a:pPr/>
              <a:t>9</a:t>
            </a:fld>
            <a:endParaRPr lang="en-US">
              <a:latin typeface="Times New Roman" pitchFamily="18" charset="0"/>
            </a:endParaRPr>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837454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a:solidFill>
                  <a:schemeClr val="tx1"/>
                </a:solidFill>
                <a:latin typeface="Tahoma" pitchFamily="34" charset="0"/>
              </a:defRPr>
            </a:lvl1pPr>
            <a:lvl2pPr marL="730171" indent="-280835" defTabSz="914274">
              <a:defRPr>
                <a:solidFill>
                  <a:schemeClr val="tx1"/>
                </a:solidFill>
                <a:latin typeface="Tahoma" pitchFamily="34" charset="0"/>
              </a:defRPr>
            </a:lvl2pPr>
            <a:lvl3pPr marL="1123340" indent="-224668" defTabSz="914274">
              <a:defRPr>
                <a:solidFill>
                  <a:schemeClr val="tx1"/>
                </a:solidFill>
                <a:latin typeface="Tahoma" pitchFamily="34" charset="0"/>
              </a:defRPr>
            </a:lvl3pPr>
            <a:lvl4pPr marL="1572677" indent="-224668" defTabSz="914274">
              <a:defRPr>
                <a:solidFill>
                  <a:schemeClr val="tx1"/>
                </a:solidFill>
                <a:latin typeface="Tahoma" pitchFamily="34" charset="0"/>
              </a:defRPr>
            </a:lvl4pPr>
            <a:lvl5pPr marL="2022013" indent="-224668" defTabSz="914274">
              <a:defRPr>
                <a:solidFill>
                  <a:schemeClr val="tx1"/>
                </a:solidFill>
                <a:latin typeface="Tahoma" pitchFamily="34" charset="0"/>
              </a:defRPr>
            </a:lvl5pPr>
            <a:lvl6pPr marL="2471349" indent="-224668" defTabSz="914274" eaLnBrk="0" fontAlgn="base" hangingPunct="0">
              <a:spcBef>
                <a:spcPct val="0"/>
              </a:spcBef>
              <a:spcAft>
                <a:spcPct val="0"/>
              </a:spcAft>
              <a:defRPr>
                <a:solidFill>
                  <a:schemeClr val="tx1"/>
                </a:solidFill>
                <a:latin typeface="Tahoma" pitchFamily="34" charset="0"/>
              </a:defRPr>
            </a:lvl6pPr>
            <a:lvl7pPr marL="2920685" indent="-224668" defTabSz="914274" eaLnBrk="0" fontAlgn="base" hangingPunct="0">
              <a:spcBef>
                <a:spcPct val="0"/>
              </a:spcBef>
              <a:spcAft>
                <a:spcPct val="0"/>
              </a:spcAft>
              <a:defRPr>
                <a:solidFill>
                  <a:schemeClr val="tx1"/>
                </a:solidFill>
                <a:latin typeface="Tahoma" pitchFamily="34" charset="0"/>
              </a:defRPr>
            </a:lvl7pPr>
            <a:lvl8pPr marL="3370021" indent="-224668" defTabSz="914274" eaLnBrk="0" fontAlgn="base" hangingPunct="0">
              <a:spcBef>
                <a:spcPct val="0"/>
              </a:spcBef>
              <a:spcAft>
                <a:spcPct val="0"/>
              </a:spcAft>
              <a:defRPr>
                <a:solidFill>
                  <a:schemeClr val="tx1"/>
                </a:solidFill>
                <a:latin typeface="Tahoma" pitchFamily="34" charset="0"/>
              </a:defRPr>
            </a:lvl8pPr>
            <a:lvl9pPr marL="3819357" indent="-224668" defTabSz="914274" eaLnBrk="0" fontAlgn="base" hangingPunct="0">
              <a:spcBef>
                <a:spcPct val="0"/>
              </a:spcBef>
              <a:spcAft>
                <a:spcPct val="0"/>
              </a:spcAft>
              <a:defRPr>
                <a:solidFill>
                  <a:schemeClr val="tx1"/>
                </a:solidFill>
                <a:latin typeface="Tahoma" pitchFamily="34" charset="0"/>
              </a:defRPr>
            </a:lvl9pPr>
          </a:lstStyle>
          <a:p>
            <a:fld id="{78357ACA-5645-4FFE-9890-54C6DBAAB1F0}" type="slidenum">
              <a:rPr lang="en-US">
                <a:latin typeface="Times New Roman" pitchFamily="18" charset="0"/>
              </a:rPr>
              <a:pPr/>
              <a:t>10</a:t>
            </a:fld>
            <a:endParaRPr lang="en-US">
              <a:latin typeface="Times New Roman" pitchFamily="18" charset="0"/>
            </a:endParaRPr>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969551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a:solidFill>
                  <a:schemeClr val="tx1"/>
                </a:solidFill>
                <a:latin typeface="Tahoma" pitchFamily="34" charset="0"/>
              </a:defRPr>
            </a:lvl1pPr>
            <a:lvl2pPr marL="730171" indent="-280835" defTabSz="914274">
              <a:defRPr>
                <a:solidFill>
                  <a:schemeClr val="tx1"/>
                </a:solidFill>
                <a:latin typeface="Tahoma" pitchFamily="34" charset="0"/>
              </a:defRPr>
            </a:lvl2pPr>
            <a:lvl3pPr marL="1123340" indent="-224668" defTabSz="914274">
              <a:defRPr>
                <a:solidFill>
                  <a:schemeClr val="tx1"/>
                </a:solidFill>
                <a:latin typeface="Tahoma" pitchFamily="34" charset="0"/>
              </a:defRPr>
            </a:lvl3pPr>
            <a:lvl4pPr marL="1572677" indent="-224668" defTabSz="914274">
              <a:defRPr>
                <a:solidFill>
                  <a:schemeClr val="tx1"/>
                </a:solidFill>
                <a:latin typeface="Tahoma" pitchFamily="34" charset="0"/>
              </a:defRPr>
            </a:lvl4pPr>
            <a:lvl5pPr marL="2022013" indent="-224668" defTabSz="914274">
              <a:defRPr>
                <a:solidFill>
                  <a:schemeClr val="tx1"/>
                </a:solidFill>
                <a:latin typeface="Tahoma" pitchFamily="34" charset="0"/>
              </a:defRPr>
            </a:lvl5pPr>
            <a:lvl6pPr marL="2471349" indent="-224668" defTabSz="914274" eaLnBrk="0" fontAlgn="base" hangingPunct="0">
              <a:spcBef>
                <a:spcPct val="0"/>
              </a:spcBef>
              <a:spcAft>
                <a:spcPct val="0"/>
              </a:spcAft>
              <a:defRPr>
                <a:solidFill>
                  <a:schemeClr val="tx1"/>
                </a:solidFill>
                <a:latin typeface="Tahoma" pitchFamily="34" charset="0"/>
              </a:defRPr>
            </a:lvl6pPr>
            <a:lvl7pPr marL="2920685" indent="-224668" defTabSz="914274" eaLnBrk="0" fontAlgn="base" hangingPunct="0">
              <a:spcBef>
                <a:spcPct val="0"/>
              </a:spcBef>
              <a:spcAft>
                <a:spcPct val="0"/>
              </a:spcAft>
              <a:defRPr>
                <a:solidFill>
                  <a:schemeClr val="tx1"/>
                </a:solidFill>
                <a:latin typeface="Tahoma" pitchFamily="34" charset="0"/>
              </a:defRPr>
            </a:lvl7pPr>
            <a:lvl8pPr marL="3370021" indent="-224668" defTabSz="914274" eaLnBrk="0" fontAlgn="base" hangingPunct="0">
              <a:spcBef>
                <a:spcPct val="0"/>
              </a:spcBef>
              <a:spcAft>
                <a:spcPct val="0"/>
              </a:spcAft>
              <a:defRPr>
                <a:solidFill>
                  <a:schemeClr val="tx1"/>
                </a:solidFill>
                <a:latin typeface="Tahoma" pitchFamily="34" charset="0"/>
              </a:defRPr>
            </a:lvl8pPr>
            <a:lvl9pPr marL="3819357" indent="-224668" defTabSz="914274" eaLnBrk="0" fontAlgn="base" hangingPunct="0">
              <a:spcBef>
                <a:spcPct val="0"/>
              </a:spcBef>
              <a:spcAft>
                <a:spcPct val="0"/>
              </a:spcAft>
              <a:defRPr>
                <a:solidFill>
                  <a:schemeClr val="tx1"/>
                </a:solidFill>
                <a:latin typeface="Tahoma" pitchFamily="34" charset="0"/>
              </a:defRPr>
            </a:lvl9pPr>
          </a:lstStyle>
          <a:p>
            <a:fld id="{4A7E538D-8D3C-4FE7-97FF-AAD770F51F45}" type="slidenum">
              <a:rPr lang="en-US">
                <a:latin typeface="Times New Roman" pitchFamily="18" charset="0"/>
              </a:rPr>
              <a:pPr/>
              <a:t>11</a:t>
            </a:fld>
            <a:endParaRPr lang="en-US">
              <a:latin typeface="Times New Roman" pitchFamily="18" charset="0"/>
            </a:endParaRPr>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39192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A1D44A-BB21-49ED-9F0B-D2A81E94A0FD}"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8EFDE-62EA-4168-85E6-0EF755B6D59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8976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A1D44A-BB21-49ED-9F0B-D2A81E94A0FD}"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8EFDE-62EA-4168-85E6-0EF755B6D594}" type="slidenum">
              <a:rPr lang="en-US" smtClean="0"/>
              <a:t>‹#›</a:t>
            </a:fld>
            <a:endParaRPr lang="en-US"/>
          </a:p>
        </p:txBody>
      </p:sp>
    </p:spTree>
    <p:extLst>
      <p:ext uri="{BB962C8B-B14F-4D97-AF65-F5344CB8AC3E}">
        <p14:creationId xmlns:p14="http://schemas.microsoft.com/office/powerpoint/2010/main" val="1110501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A1D44A-BB21-49ED-9F0B-D2A81E94A0FD}"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8EFDE-62EA-4168-85E6-0EF755B6D594}" type="slidenum">
              <a:rPr lang="en-US" smtClean="0"/>
              <a:t>‹#›</a:t>
            </a:fld>
            <a:endParaRPr lang="en-US"/>
          </a:p>
        </p:txBody>
      </p:sp>
    </p:spTree>
    <p:extLst>
      <p:ext uri="{BB962C8B-B14F-4D97-AF65-F5344CB8AC3E}">
        <p14:creationId xmlns:p14="http://schemas.microsoft.com/office/powerpoint/2010/main" val="220780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A1D44A-BB21-49ED-9F0B-D2A81E94A0FD}"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8EFDE-62EA-4168-85E6-0EF755B6D594}" type="slidenum">
              <a:rPr lang="en-US" smtClean="0"/>
              <a:t>‹#›</a:t>
            </a:fld>
            <a:endParaRPr lang="en-US"/>
          </a:p>
        </p:txBody>
      </p:sp>
    </p:spTree>
    <p:extLst>
      <p:ext uri="{BB962C8B-B14F-4D97-AF65-F5344CB8AC3E}">
        <p14:creationId xmlns:p14="http://schemas.microsoft.com/office/powerpoint/2010/main" val="1163090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A1D44A-BB21-49ED-9F0B-D2A81E94A0FD}" type="datetimeFigureOut">
              <a:rPr lang="en-US" smtClean="0"/>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8EFDE-62EA-4168-85E6-0EF755B6D59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9874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A1D44A-BB21-49ED-9F0B-D2A81E94A0FD}" type="datetimeFigureOut">
              <a:rPr lang="en-US" smtClean="0"/>
              <a:t>7/30/2018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8EFDE-62EA-4168-85E6-0EF755B6D594}" type="slidenum">
              <a:rPr lang="en-US" smtClean="0"/>
              <a:t>‹#›</a:t>
            </a:fld>
            <a:endParaRPr lang="en-US"/>
          </a:p>
        </p:txBody>
      </p:sp>
    </p:spTree>
    <p:extLst>
      <p:ext uri="{BB962C8B-B14F-4D97-AF65-F5344CB8AC3E}">
        <p14:creationId xmlns:p14="http://schemas.microsoft.com/office/powerpoint/2010/main" val="543884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A1D44A-BB21-49ED-9F0B-D2A81E94A0FD}" type="datetimeFigureOut">
              <a:rPr lang="en-US" smtClean="0"/>
              <a:t>7/30/2018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8EFDE-62EA-4168-85E6-0EF755B6D594}" type="slidenum">
              <a:rPr lang="en-US" smtClean="0"/>
              <a:t>‹#›</a:t>
            </a:fld>
            <a:endParaRPr lang="en-US"/>
          </a:p>
        </p:txBody>
      </p:sp>
    </p:spTree>
    <p:extLst>
      <p:ext uri="{BB962C8B-B14F-4D97-AF65-F5344CB8AC3E}">
        <p14:creationId xmlns:p14="http://schemas.microsoft.com/office/powerpoint/2010/main" val="347190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A1D44A-BB21-49ED-9F0B-D2A81E94A0FD}" type="datetimeFigureOut">
              <a:rPr lang="en-US" smtClean="0"/>
              <a:t>7/30/2018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8EFDE-62EA-4168-85E6-0EF755B6D594}" type="slidenum">
              <a:rPr lang="en-US" smtClean="0"/>
              <a:t>‹#›</a:t>
            </a:fld>
            <a:endParaRPr lang="en-US"/>
          </a:p>
        </p:txBody>
      </p:sp>
    </p:spTree>
    <p:extLst>
      <p:ext uri="{BB962C8B-B14F-4D97-AF65-F5344CB8AC3E}">
        <p14:creationId xmlns:p14="http://schemas.microsoft.com/office/powerpoint/2010/main" val="1094745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4A1D44A-BB21-49ED-9F0B-D2A81E94A0FD}" type="datetimeFigureOut">
              <a:rPr lang="en-US" smtClean="0"/>
              <a:t>7/30/2018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D78EFDE-62EA-4168-85E6-0EF755B6D594}" type="slidenum">
              <a:rPr lang="en-US" smtClean="0"/>
              <a:t>‹#›</a:t>
            </a:fld>
            <a:endParaRPr lang="en-US"/>
          </a:p>
        </p:txBody>
      </p:sp>
    </p:spTree>
    <p:extLst>
      <p:ext uri="{BB962C8B-B14F-4D97-AF65-F5344CB8AC3E}">
        <p14:creationId xmlns:p14="http://schemas.microsoft.com/office/powerpoint/2010/main" val="284517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4A1D44A-BB21-49ED-9F0B-D2A81E94A0FD}" type="datetimeFigureOut">
              <a:rPr lang="en-US" smtClean="0"/>
              <a:t>7/30/2018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D78EFDE-62EA-4168-85E6-0EF755B6D594}" type="slidenum">
              <a:rPr lang="en-US" smtClean="0"/>
              <a:t>‹#›</a:t>
            </a:fld>
            <a:endParaRPr lang="en-US"/>
          </a:p>
        </p:txBody>
      </p:sp>
    </p:spTree>
    <p:extLst>
      <p:ext uri="{BB962C8B-B14F-4D97-AF65-F5344CB8AC3E}">
        <p14:creationId xmlns:p14="http://schemas.microsoft.com/office/powerpoint/2010/main" val="992758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A1D44A-BB21-49ED-9F0B-D2A81E94A0FD}" type="datetimeFigureOut">
              <a:rPr lang="en-US" smtClean="0"/>
              <a:t>7/30/2018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8EFDE-62EA-4168-85E6-0EF755B6D594}" type="slidenum">
              <a:rPr lang="en-US" smtClean="0"/>
              <a:t>‹#›</a:t>
            </a:fld>
            <a:endParaRPr lang="en-US"/>
          </a:p>
        </p:txBody>
      </p:sp>
    </p:spTree>
    <p:extLst>
      <p:ext uri="{BB962C8B-B14F-4D97-AF65-F5344CB8AC3E}">
        <p14:creationId xmlns:p14="http://schemas.microsoft.com/office/powerpoint/2010/main" val="1882225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4A1D44A-BB21-49ED-9F0B-D2A81E94A0FD}" type="datetimeFigureOut">
              <a:rPr lang="en-US" smtClean="0"/>
              <a:t>7/30/2018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D78EFDE-62EA-4168-85E6-0EF755B6D59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1932587"/>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5.xml"/><Relationship Id="rId1" Type="http://schemas.openxmlformats.org/officeDocument/2006/relationships/slideLayout" Target="../slideLayouts/slideLayout8.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8.xml"/><Relationship Id="rId1" Type="http://schemas.openxmlformats.org/officeDocument/2006/relationships/slideLayout" Target="../slideLayouts/slideLayout9.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0.xml"/><Relationship Id="rId1" Type="http://schemas.openxmlformats.org/officeDocument/2006/relationships/slideLayout" Target="../slideLayouts/slideLayout8.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hyperlink" Target="mailto:smatney@nacdd.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721EDE-F774-4D50-8B48-4514E1E90D0D}"/>
              </a:ext>
            </a:extLst>
          </p:cNvPr>
          <p:cNvSpPr>
            <a:spLocks noGrp="1"/>
          </p:cNvSpPr>
          <p:nvPr>
            <p:ph type="ctrTitle"/>
          </p:nvPr>
        </p:nvSpPr>
        <p:spPr>
          <a:xfrm>
            <a:off x="2926080" y="2333634"/>
            <a:ext cx="7997952" cy="1564716"/>
          </a:xfrm>
        </p:spPr>
        <p:txBody>
          <a:bodyPr>
            <a:normAutofit/>
          </a:bodyPr>
          <a:lstStyle/>
          <a:p>
            <a:pPr algn="l"/>
            <a:r>
              <a:rPr lang="en-US" sz="4800" dirty="0" smtClean="0"/>
              <a:t>California State Council on Developmental Disabilities</a:t>
            </a:r>
            <a:endParaRPr lang="en-US" sz="4800" dirty="0"/>
          </a:p>
        </p:txBody>
      </p:sp>
      <p:sp>
        <p:nvSpPr>
          <p:cNvPr id="4" name="Subtitle 3"/>
          <p:cNvSpPr>
            <a:spLocks noGrp="1"/>
          </p:cNvSpPr>
          <p:nvPr>
            <p:ph type="subTitle" idx="1"/>
          </p:nvPr>
        </p:nvSpPr>
        <p:spPr/>
        <p:txBody>
          <a:bodyPr/>
          <a:lstStyle/>
          <a:p>
            <a:pPr algn="ctr"/>
            <a:r>
              <a:rPr lang="en-US" dirty="0" smtClean="0"/>
              <a:t>Council member development</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725" y="267684"/>
            <a:ext cx="3814955" cy="197812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50352" y="4965606"/>
            <a:ext cx="3334512" cy="1133734"/>
          </a:xfrm>
          <a:prstGeom prst="rect">
            <a:avLst/>
          </a:prstGeom>
        </p:spPr>
      </p:pic>
    </p:spTree>
    <p:extLst>
      <p:ext uri="{BB962C8B-B14F-4D97-AF65-F5344CB8AC3E}">
        <p14:creationId xmlns:p14="http://schemas.microsoft.com/office/powerpoint/2010/main" val="1354392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z="3600"/>
              <a:t>Principles continued…</a:t>
            </a:r>
          </a:p>
        </p:txBody>
      </p:sp>
      <p:sp>
        <p:nvSpPr>
          <p:cNvPr id="46083" name="Rectangle 3"/>
          <p:cNvSpPr>
            <a:spLocks noGrp="1" noChangeArrowheads="1"/>
          </p:cNvSpPr>
          <p:nvPr>
            <p:ph idx="1"/>
          </p:nvPr>
        </p:nvSpPr>
        <p:spPr/>
        <p:txBody>
          <a:bodyPr>
            <a:normAutofit/>
          </a:bodyPr>
          <a:lstStyle/>
          <a:p>
            <a:pPr eaLnBrk="1" hangingPunct="1"/>
            <a:r>
              <a:rPr lang="en-US" sz="3200" dirty="0"/>
              <a:t>People with DD and their families have:</a:t>
            </a:r>
          </a:p>
          <a:p>
            <a:pPr lvl="1" eaLnBrk="1" hangingPunct="1"/>
            <a:r>
              <a:rPr lang="en-US" sz="3200" b="1" dirty="0"/>
              <a:t>Competencies</a:t>
            </a:r>
          </a:p>
          <a:p>
            <a:pPr lvl="1" eaLnBrk="1" hangingPunct="1"/>
            <a:r>
              <a:rPr lang="en-US" sz="3200" b="1" dirty="0"/>
              <a:t>Capabilities</a:t>
            </a:r>
          </a:p>
          <a:p>
            <a:pPr lvl="1" eaLnBrk="1" hangingPunct="1"/>
            <a:r>
              <a:rPr lang="en-US" sz="3200" b="1" dirty="0"/>
              <a:t>Personal goals</a:t>
            </a:r>
          </a:p>
          <a:p>
            <a:pPr lvl="1" eaLnBrk="1" hangingPunct="1">
              <a:buFont typeface="Wingdings" pitchFamily="2" charset="2"/>
              <a:buNone/>
            </a:pPr>
            <a:r>
              <a:rPr lang="en-US" sz="3200" dirty="0"/>
              <a:t>That should be recognized, supported and encouraged….</a:t>
            </a:r>
          </a:p>
          <a:p>
            <a:pPr lvl="1" eaLnBrk="1" hangingPunct="1">
              <a:buFont typeface="Wingdings" pitchFamily="2" charset="2"/>
              <a:buNone/>
            </a:pPr>
            <a:endParaRPr lang="en-US" dirty="0"/>
          </a:p>
        </p:txBody>
      </p:sp>
    </p:spTree>
    <p:extLst>
      <p:ext uri="{BB962C8B-B14F-4D97-AF65-F5344CB8AC3E}">
        <p14:creationId xmlns:p14="http://schemas.microsoft.com/office/powerpoint/2010/main" val="1791770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z="3600"/>
              <a:t>Principles continued…</a:t>
            </a:r>
          </a:p>
        </p:txBody>
      </p:sp>
      <p:sp>
        <p:nvSpPr>
          <p:cNvPr id="47107" name="Rectangle 3"/>
          <p:cNvSpPr>
            <a:spLocks noGrp="1" noChangeArrowheads="1"/>
          </p:cNvSpPr>
          <p:nvPr>
            <p:ph idx="1"/>
          </p:nvPr>
        </p:nvSpPr>
        <p:spPr/>
        <p:txBody>
          <a:bodyPr>
            <a:normAutofit lnSpcReduction="10000"/>
          </a:bodyPr>
          <a:lstStyle/>
          <a:p>
            <a:pPr eaLnBrk="1" hangingPunct="1"/>
            <a:r>
              <a:rPr lang="en-US" sz="3200" dirty="0"/>
              <a:t>Assistance should be provided in a manner consistent with the</a:t>
            </a:r>
          </a:p>
          <a:p>
            <a:pPr lvl="1" eaLnBrk="1" hangingPunct="1"/>
            <a:r>
              <a:rPr lang="en-US" sz="3200" b="1" dirty="0"/>
              <a:t>Unique strengths </a:t>
            </a:r>
          </a:p>
          <a:p>
            <a:pPr lvl="1" eaLnBrk="1" hangingPunct="1"/>
            <a:r>
              <a:rPr lang="en-US" sz="3200" b="1" dirty="0"/>
              <a:t>Resources</a:t>
            </a:r>
          </a:p>
          <a:p>
            <a:pPr lvl="1" eaLnBrk="1" hangingPunct="1"/>
            <a:r>
              <a:rPr lang="en-US" sz="3200" b="1" dirty="0"/>
              <a:t>Priorities</a:t>
            </a:r>
          </a:p>
          <a:p>
            <a:pPr lvl="1" eaLnBrk="1" hangingPunct="1"/>
            <a:r>
              <a:rPr lang="en-US" sz="3200" b="1" dirty="0"/>
              <a:t>Concerns</a:t>
            </a:r>
          </a:p>
          <a:p>
            <a:pPr lvl="1" eaLnBrk="1" hangingPunct="1"/>
            <a:r>
              <a:rPr lang="en-US" sz="3200" b="1" dirty="0"/>
              <a:t>Abilities</a:t>
            </a:r>
          </a:p>
          <a:p>
            <a:pPr lvl="1" eaLnBrk="1" hangingPunct="1"/>
            <a:r>
              <a:rPr lang="en-US" sz="3200" b="1" dirty="0"/>
              <a:t>Capabilities </a:t>
            </a:r>
            <a:r>
              <a:rPr lang="en-US" sz="3200" dirty="0"/>
              <a:t>(of such individuals)</a:t>
            </a:r>
            <a:endParaRPr lang="en-US" dirty="0"/>
          </a:p>
        </p:txBody>
      </p:sp>
    </p:spTree>
    <p:extLst>
      <p:ext uri="{BB962C8B-B14F-4D97-AF65-F5344CB8AC3E}">
        <p14:creationId xmlns:p14="http://schemas.microsoft.com/office/powerpoint/2010/main" val="590698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z="3600" dirty="0"/>
              <a:t>Principles continued….</a:t>
            </a:r>
          </a:p>
        </p:txBody>
      </p:sp>
      <p:sp>
        <p:nvSpPr>
          <p:cNvPr id="48131" name="Rectangle 3"/>
          <p:cNvSpPr>
            <a:spLocks noGrp="1" noChangeArrowheads="1"/>
          </p:cNvSpPr>
          <p:nvPr>
            <p:ph idx="1"/>
          </p:nvPr>
        </p:nvSpPr>
        <p:spPr/>
        <p:txBody>
          <a:bodyPr>
            <a:normAutofit/>
          </a:bodyPr>
          <a:lstStyle/>
          <a:p>
            <a:pPr eaLnBrk="1" hangingPunct="1"/>
            <a:r>
              <a:rPr lang="en-US" sz="2800" dirty="0"/>
              <a:t>People with DD and their families are </a:t>
            </a:r>
            <a:r>
              <a:rPr lang="en-US" sz="2800" b="1" dirty="0"/>
              <a:t>the primary decision makers </a:t>
            </a:r>
            <a:r>
              <a:rPr lang="en-US" sz="2800" dirty="0"/>
              <a:t>regarding services, and supports</a:t>
            </a:r>
          </a:p>
          <a:p>
            <a:pPr eaLnBrk="1" hangingPunct="1"/>
            <a:endParaRPr lang="en-US" sz="2800" dirty="0"/>
          </a:p>
          <a:p>
            <a:pPr eaLnBrk="1" hangingPunct="1"/>
            <a:r>
              <a:rPr lang="en-US" sz="2800" dirty="0"/>
              <a:t>People with DD and their families choose where the person with DD lives (from available options) and </a:t>
            </a:r>
            <a:r>
              <a:rPr lang="en-US" sz="2800" b="1" dirty="0"/>
              <a:t>play decision making roles </a:t>
            </a:r>
            <a:r>
              <a:rPr lang="en-US" sz="2800" dirty="0"/>
              <a:t>in policies and programs that affect the lives of people with DD and their families.</a:t>
            </a:r>
          </a:p>
        </p:txBody>
      </p:sp>
    </p:spTree>
    <p:extLst>
      <p:ext uri="{BB962C8B-B14F-4D97-AF65-F5344CB8AC3E}">
        <p14:creationId xmlns:p14="http://schemas.microsoft.com/office/powerpoint/2010/main" val="2017747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z="3600"/>
              <a:t>Principles continued…</a:t>
            </a:r>
          </a:p>
        </p:txBody>
      </p:sp>
      <p:sp>
        <p:nvSpPr>
          <p:cNvPr id="49155" name="Rectangle 3"/>
          <p:cNvSpPr>
            <a:spLocks noGrp="1" noChangeArrowheads="1"/>
          </p:cNvSpPr>
          <p:nvPr>
            <p:ph idx="1"/>
          </p:nvPr>
        </p:nvSpPr>
        <p:spPr/>
        <p:txBody>
          <a:bodyPr>
            <a:normAutofit/>
          </a:bodyPr>
          <a:lstStyle/>
          <a:p>
            <a:pPr eaLnBrk="1" hangingPunct="1"/>
            <a:r>
              <a:rPr lang="en-US" sz="3200" dirty="0"/>
              <a:t>Services, supports and other assistance should be provided in a manner that demonstrates:</a:t>
            </a:r>
          </a:p>
          <a:p>
            <a:pPr lvl="1" eaLnBrk="1" hangingPunct="1"/>
            <a:r>
              <a:rPr lang="en-US" sz="3200" b="1" dirty="0"/>
              <a:t>respect for individual dignity, </a:t>
            </a:r>
          </a:p>
          <a:p>
            <a:pPr lvl="1" eaLnBrk="1" hangingPunct="1"/>
            <a:r>
              <a:rPr lang="en-US" sz="3200" b="1" dirty="0"/>
              <a:t>personal preferences, and </a:t>
            </a:r>
          </a:p>
          <a:p>
            <a:pPr lvl="1" eaLnBrk="1" hangingPunct="1"/>
            <a:r>
              <a:rPr lang="en-US" sz="3200" b="1" dirty="0"/>
              <a:t>cultural differences</a:t>
            </a:r>
            <a:endParaRPr lang="en-US" b="1" dirty="0"/>
          </a:p>
        </p:txBody>
      </p:sp>
    </p:spTree>
    <p:extLst>
      <p:ext uri="{BB962C8B-B14F-4D97-AF65-F5344CB8AC3E}">
        <p14:creationId xmlns:p14="http://schemas.microsoft.com/office/powerpoint/2010/main" val="796887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z="3600" dirty="0"/>
              <a:t>Principles continued….</a:t>
            </a:r>
          </a:p>
        </p:txBody>
      </p:sp>
      <p:sp>
        <p:nvSpPr>
          <p:cNvPr id="50179" name="Rectangle 3"/>
          <p:cNvSpPr>
            <a:spLocks noGrp="1" noChangeArrowheads="1"/>
          </p:cNvSpPr>
          <p:nvPr>
            <p:ph idx="1"/>
          </p:nvPr>
        </p:nvSpPr>
        <p:spPr/>
        <p:txBody>
          <a:bodyPr>
            <a:normAutofit/>
          </a:bodyPr>
          <a:lstStyle/>
          <a:p>
            <a:pPr eaLnBrk="1" hangingPunct="1">
              <a:lnSpc>
                <a:spcPct val="90000"/>
              </a:lnSpc>
            </a:pPr>
            <a:r>
              <a:rPr lang="en-US" sz="2800" dirty="0"/>
              <a:t>Specific efforts must be made to ensure that people with DD from racial and ethnic minority backgrounds enjoy </a:t>
            </a:r>
            <a:r>
              <a:rPr lang="en-US" sz="2800" b="1" dirty="0"/>
              <a:t>increased meaningful opportunities to access and use </a:t>
            </a:r>
            <a:r>
              <a:rPr lang="en-US" sz="2800" b="1" u="sng" dirty="0"/>
              <a:t>community services </a:t>
            </a:r>
            <a:r>
              <a:rPr lang="en-US" sz="2800" b="1" dirty="0"/>
              <a:t>without bias</a:t>
            </a:r>
            <a:r>
              <a:rPr lang="en-US" sz="2800" dirty="0"/>
              <a:t>.</a:t>
            </a:r>
          </a:p>
          <a:p>
            <a:pPr marL="0" indent="0" eaLnBrk="1" hangingPunct="1">
              <a:lnSpc>
                <a:spcPct val="90000"/>
              </a:lnSpc>
              <a:buNone/>
            </a:pPr>
            <a:endParaRPr lang="en-US" sz="2800" dirty="0"/>
          </a:p>
          <a:p>
            <a:pPr eaLnBrk="1" hangingPunct="1">
              <a:lnSpc>
                <a:spcPct val="90000"/>
              </a:lnSpc>
            </a:pPr>
            <a:r>
              <a:rPr lang="en-US" sz="2800" dirty="0"/>
              <a:t>Recruitment efforts must focus on </a:t>
            </a:r>
            <a:r>
              <a:rPr lang="en-US" sz="2800" b="1" dirty="0"/>
              <a:t>bringing larger numbers of racial and ethnic minorities into the discipline </a:t>
            </a:r>
            <a:r>
              <a:rPr lang="en-US" sz="2800" dirty="0"/>
              <a:t>to address the growing needs of an increasingly diverse population.</a:t>
            </a:r>
          </a:p>
        </p:txBody>
      </p:sp>
    </p:spTree>
    <p:extLst>
      <p:ext uri="{BB962C8B-B14F-4D97-AF65-F5344CB8AC3E}">
        <p14:creationId xmlns:p14="http://schemas.microsoft.com/office/powerpoint/2010/main" val="3500815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z="3600" dirty="0"/>
              <a:t>Principles continued…</a:t>
            </a:r>
          </a:p>
        </p:txBody>
      </p:sp>
      <p:sp>
        <p:nvSpPr>
          <p:cNvPr id="53251" name="Rectangle 3"/>
          <p:cNvSpPr>
            <a:spLocks noGrp="1" noChangeArrowheads="1"/>
          </p:cNvSpPr>
          <p:nvPr>
            <p:ph idx="1"/>
          </p:nvPr>
        </p:nvSpPr>
        <p:spPr>
          <a:xfrm>
            <a:off x="838200" y="2066544"/>
            <a:ext cx="10172700" cy="4334256"/>
          </a:xfrm>
        </p:spPr>
        <p:txBody>
          <a:bodyPr>
            <a:normAutofit/>
          </a:bodyPr>
          <a:lstStyle/>
          <a:p>
            <a:pPr eaLnBrk="1" hangingPunct="1"/>
            <a:r>
              <a:rPr lang="en-US" sz="3200" dirty="0"/>
              <a:t>Efforts undertaken to maintain or expand </a:t>
            </a:r>
            <a:r>
              <a:rPr lang="en-US" sz="3200" u="sng" dirty="0"/>
              <a:t>community-based </a:t>
            </a:r>
            <a:r>
              <a:rPr lang="en-US" sz="3200" dirty="0"/>
              <a:t>living options for people with DD </a:t>
            </a:r>
            <a:r>
              <a:rPr lang="en-US" sz="3200" b="1" dirty="0"/>
              <a:t>should be monitored in order to determine and report the extent of access by people with DD </a:t>
            </a:r>
            <a:r>
              <a:rPr lang="en-US" sz="3200" dirty="0"/>
              <a:t>to the living options and the </a:t>
            </a:r>
            <a:r>
              <a:rPr lang="en-US" sz="3200" b="1" dirty="0"/>
              <a:t>extent of compliance </a:t>
            </a:r>
            <a:r>
              <a:rPr lang="en-US" sz="3200" dirty="0"/>
              <a:t>by entities providing the options </a:t>
            </a:r>
            <a:r>
              <a:rPr lang="en-US" sz="3200" b="1" dirty="0"/>
              <a:t>with quality assurance </a:t>
            </a:r>
            <a:r>
              <a:rPr lang="en-US" sz="3200" b="1" dirty="0" smtClean="0"/>
              <a:t>standards.</a:t>
            </a:r>
            <a:endParaRPr lang="en-US" sz="3200" b="1" dirty="0"/>
          </a:p>
        </p:txBody>
      </p:sp>
    </p:spTree>
    <p:extLst>
      <p:ext uri="{BB962C8B-B14F-4D97-AF65-F5344CB8AC3E}">
        <p14:creationId xmlns:p14="http://schemas.microsoft.com/office/powerpoint/2010/main" val="959802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z="3600" dirty="0"/>
              <a:t>Principles continued…</a:t>
            </a:r>
          </a:p>
        </p:txBody>
      </p:sp>
      <p:sp>
        <p:nvSpPr>
          <p:cNvPr id="54275" name="Rectangle 3"/>
          <p:cNvSpPr>
            <a:spLocks noGrp="1" noChangeArrowheads="1"/>
          </p:cNvSpPr>
          <p:nvPr>
            <p:ph idx="1"/>
          </p:nvPr>
        </p:nvSpPr>
        <p:spPr/>
        <p:txBody>
          <a:bodyPr>
            <a:normAutofit/>
          </a:bodyPr>
          <a:lstStyle/>
          <a:p>
            <a:pPr eaLnBrk="1" hangingPunct="1"/>
            <a:r>
              <a:rPr lang="en-US" sz="2800" dirty="0"/>
              <a:t>Families of children with DD need to </a:t>
            </a:r>
            <a:r>
              <a:rPr lang="en-US" sz="2800" b="1" dirty="0"/>
              <a:t>have access to and use of public transportation to be independent and directly contribute to and participate in </a:t>
            </a:r>
            <a:r>
              <a:rPr lang="en-US" sz="2800" b="1" u="sng" dirty="0"/>
              <a:t>all facets of community life.</a:t>
            </a:r>
          </a:p>
          <a:p>
            <a:pPr eaLnBrk="1" hangingPunct="1"/>
            <a:endParaRPr lang="en-US" sz="2800" dirty="0"/>
          </a:p>
          <a:p>
            <a:pPr eaLnBrk="1" hangingPunct="1"/>
            <a:r>
              <a:rPr lang="en-US" sz="2800" dirty="0"/>
              <a:t>People with DD need to </a:t>
            </a:r>
            <a:r>
              <a:rPr lang="en-US" sz="2800" b="1" dirty="0"/>
              <a:t>have access to and use of recreational, leisure, and social opportunities in the most integrated settings to enrich their </a:t>
            </a:r>
            <a:r>
              <a:rPr lang="en-US" sz="2800" b="1" u="sng" dirty="0"/>
              <a:t>participation in community life.</a:t>
            </a:r>
          </a:p>
        </p:txBody>
      </p:sp>
    </p:spTree>
    <p:extLst>
      <p:ext uri="{BB962C8B-B14F-4D97-AF65-F5344CB8AC3E}">
        <p14:creationId xmlns:p14="http://schemas.microsoft.com/office/powerpoint/2010/main" val="397915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25095F-175A-4BF1-BC95-FFDB96CD85BA}"/>
              </a:ext>
            </a:extLst>
          </p:cNvPr>
          <p:cNvSpPr>
            <a:spLocks noGrp="1"/>
          </p:cNvSpPr>
          <p:nvPr>
            <p:ph type="title"/>
          </p:nvPr>
        </p:nvSpPr>
        <p:spPr/>
        <p:txBody>
          <a:bodyPr/>
          <a:lstStyle/>
          <a:p>
            <a:r>
              <a:rPr lang="en-US" dirty="0"/>
              <a:t>Check in….</a:t>
            </a:r>
          </a:p>
        </p:txBody>
      </p:sp>
    </p:spTree>
    <p:extLst>
      <p:ext uri="{BB962C8B-B14F-4D97-AF65-F5344CB8AC3E}">
        <p14:creationId xmlns:p14="http://schemas.microsoft.com/office/powerpoint/2010/main" val="2172241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3" name="Freeform: Shape 73">
            <a:extLst>
              <a:ext uri="{FF2B5EF4-FFF2-40B4-BE49-F238E27FC236}">
                <a16:creationId xmlns="" xmlns:a16="http://schemas.microsoft.com/office/drawing/2014/main" id="{42285737-90EE-47DC-AC80-8AE156B1196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55304" name="Group 75">
            <a:extLst>
              <a:ext uri="{FF2B5EF4-FFF2-40B4-BE49-F238E27FC236}">
                <a16:creationId xmlns="" xmlns:a16="http://schemas.microsoft.com/office/drawing/2014/main" id="{B57BDC17-F1B3-455F-BBF1-680AA1F25C0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3315292" y="0"/>
            <a:ext cx="2436813" cy="6858001"/>
            <a:chOff x="1320800" y="0"/>
            <a:chExt cx="2436813" cy="6858001"/>
          </a:xfrm>
        </p:grpSpPr>
        <p:sp>
          <p:nvSpPr>
            <p:cNvPr id="77" name="Freeform 6">
              <a:extLst>
                <a:ext uri="{FF2B5EF4-FFF2-40B4-BE49-F238E27FC236}">
                  <a16:creationId xmlns="" xmlns:a16="http://schemas.microsoft.com/office/drawing/2014/main" id="{64E2FA9A-FEF7-4501-B0EB-5E45EDD2177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8" name="Freeform 7">
              <a:extLst>
                <a:ext uri="{FF2B5EF4-FFF2-40B4-BE49-F238E27FC236}">
                  <a16:creationId xmlns="" xmlns:a16="http://schemas.microsoft.com/office/drawing/2014/main" id="{BC38192B-B4CB-47D4-A3B1-10010247F15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79" name="Freeform 8">
              <a:extLst>
                <a:ext uri="{FF2B5EF4-FFF2-40B4-BE49-F238E27FC236}">
                  <a16:creationId xmlns="" xmlns:a16="http://schemas.microsoft.com/office/drawing/2014/main" id="{96330E33-E171-4B0F-82B5-AF7230399B5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80" name="Freeform 9">
              <a:extLst>
                <a:ext uri="{FF2B5EF4-FFF2-40B4-BE49-F238E27FC236}">
                  <a16:creationId xmlns="" xmlns:a16="http://schemas.microsoft.com/office/drawing/2014/main" id="{332B1723-69BF-42D7-B757-0FA059E1525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1" name="Freeform 10">
              <a:extLst>
                <a:ext uri="{FF2B5EF4-FFF2-40B4-BE49-F238E27FC236}">
                  <a16:creationId xmlns="" xmlns:a16="http://schemas.microsoft.com/office/drawing/2014/main" id="{F115D62D-1E96-48D1-A78D-D370A0BFB9B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2" name="Freeform 11">
              <a:extLst>
                <a:ext uri="{FF2B5EF4-FFF2-40B4-BE49-F238E27FC236}">
                  <a16:creationId xmlns="" xmlns:a16="http://schemas.microsoft.com/office/drawing/2014/main" id="{91C2876A-169D-4822-A766-C00578C88B4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55298" name="Rectangle 2"/>
          <p:cNvSpPr>
            <a:spLocks noGrp="1" noChangeArrowheads="1"/>
          </p:cNvSpPr>
          <p:nvPr>
            <p:ph type="title"/>
          </p:nvPr>
        </p:nvSpPr>
        <p:spPr>
          <a:xfrm>
            <a:off x="535020" y="685800"/>
            <a:ext cx="2780271" cy="5105400"/>
          </a:xfrm>
        </p:spPr>
        <p:txBody>
          <a:bodyPr>
            <a:normAutofit/>
          </a:bodyPr>
          <a:lstStyle/>
          <a:p>
            <a:pPr eaLnBrk="1" hangingPunct="1"/>
            <a:r>
              <a:rPr lang="en-US" sz="4000">
                <a:solidFill>
                  <a:srgbClr val="FFFFFF"/>
                </a:solidFill>
              </a:rPr>
              <a:t>DD Act “value words”	</a:t>
            </a:r>
          </a:p>
        </p:txBody>
      </p:sp>
      <p:graphicFrame>
        <p:nvGraphicFramePr>
          <p:cNvPr id="55301" name="Rectangle 3">
            <a:extLst>
              <a:ext uri="{FF2B5EF4-FFF2-40B4-BE49-F238E27FC236}">
                <a16:creationId xmlns="" xmlns:a16="http://schemas.microsoft.com/office/drawing/2014/main" id="{38DEE412-D53D-4864-9DCB-EDE792DFEC57}"/>
              </a:ext>
            </a:extLst>
          </p:cNvPr>
          <p:cNvGraphicFramePr>
            <a:graphicFrameLocks noGrp="1"/>
          </p:cNvGraphicFramePr>
          <p:nvPr>
            <p:ph idx="1"/>
            <p:extLst>
              <p:ext uri="{D42A27DB-BD31-4B8C-83A1-F6EECF244321}">
                <p14:modId xmlns:p14="http://schemas.microsoft.com/office/powerpoint/2010/main" val="8465550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27649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5E6ABE-9680-4552-B08A-616C21636DAA}"/>
              </a:ext>
            </a:extLst>
          </p:cNvPr>
          <p:cNvSpPr>
            <a:spLocks noGrp="1"/>
          </p:cNvSpPr>
          <p:nvPr>
            <p:ph type="title"/>
          </p:nvPr>
        </p:nvSpPr>
        <p:spPr/>
        <p:txBody>
          <a:bodyPr/>
          <a:lstStyle/>
          <a:p>
            <a:r>
              <a:rPr lang="en-US" dirty="0"/>
              <a:t>SCDD</a:t>
            </a:r>
            <a:r>
              <a:rPr lang="en-US" baseline="0" dirty="0"/>
              <a:t> Mission</a:t>
            </a:r>
            <a:endParaRPr lang="en-US" dirty="0"/>
          </a:p>
        </p:txBody>
      </p:sp>
      <p:sp>
        <p:nvSpPr>
          <p:cNvPr id="3" name="Content Placeholder 2">
            <a:extLst>
              <a:ext uri="{FF2B5EF4-FFF2-40B4-BE49-F238E27FC236}">
                <a16:creationId xmlns="" xmlns:a16="http://schemas.microsoft.com/office/drawing/2014/main" id="{43FC9382-D7FC-4BFD-B65D-33F978170C98}"/>
              </a:ext>
            </a:extLst>
          </p:cNvPr>
          <p:cNvSpPr>
            <a:spLocks noGrp="1"/>
          </p:cNvSpPr>
          <p:nvPr>
            <p:ph idx="1"/>
          </p:nvPr>
        </p:nvSpPr>
        <p:spPr/>
        <p:txBody>
          <a:bodyPr>
            <a:normAutofit/>
          </a:bodyPr>
          <a:lstStyle/>
          <a:p>
            <a:r>
              <a:rPr lang="en-US" sz="3200" dirty="0"/>
              <a:t>The C</a:t>
            </a:r>
            <a:r>
              <a:rPr lang="en-US" sz="3200" b="0" i="0" kern="1200" dirty="0">
                <a:solidFill>
                  <a:schemeClr val="tx1"/>
                </a:solidFill>
                <a:effectLst/>
              </a:rPr>
              <a:t>ouncil advocates, promotes and implements policies and practices that achieve self-determination, independence, productivity and inclusion in </a:t>
            </a:r>
            <a:r>
              <a:rPr lang="en-US" sz="3200" b="0" i="0" u="sng" kern="1200" dirty="0">
                <a:solidFill>
                  <a:schemeClr val="tx1"/>
                </a:solidFill>
                <a:effectLst/>
              </a:rPr>
              <a:t>all aspects of community life </a:t>
            </a:r>
            <a:r>
              <a:rPr lang="en-US" sz="3200" b="0" i="0" kern="1200" dirty="0">
                <a:solidFill>
                  <a:schemeClr val="tx1"/>
                </a:solidFill>
                <a:effectLst/>
              </a:rPr>
              <a:t>for Californians with developmental disabilities and their families.</a:t>
            </a:r>
            <a:endParaRPr lang="en-US" sz="3200" dirty="0"/>
          </a:p>
        </p:txBody>
      </p:sp>
    </p:spTree>
    <p:extLst>
      <p:ext uri="{BB962C8B-B14F-4D97-AF65-F5344CB8AC3E}">
        <p14:creationId xmlns:p14="http://schemas.microsoft.com/office/powerpoint/2010/main" val="1377733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7BE5BD-068C-4A6E-B012-5B62F70899E5}"/>
              </a:ext>
            </a:extLst>
          </p:cNvPr>
          <p:cNvSpPr>
            <a:spLocks noGrp="1"/>
          </p:cNvSpPr>
          <p:nvPr>
            <p:ph type="title"/>
          </p:nvPr>
        </p:nvSpPr>
        <p:spPr/>
        <p:txBody>
          <a:bodyPr/>
          <a:lstStyle/>
          <a:p>
            <a:r>
              <a:rPr lang="en-US" dirty="0"/>
              <a:t>Welcome and Introductions</a:t>
            </a:r>
          </a:p>
        </p:txBody>
      </p:sp>
      <p:sp>
        <p:nvSpPr>
          <p:cNvPr id="3" name="Content Placeholder 2">
            <a:extLst>
              <a:ext uri="{FF2B5EF4-FFF2-40B4-BE49-F238E27FC236}">
                <a16:creationId xmlns="" xmlns:a16="http://schemas.microsoft.com/office/drawing/2014/main" id="{C6A0BEB9-5B41-44EB-A704-F4CCE29F2617}"/>
              </a:ext>
            </a:extLst>
          </p:cNvPr>
          <p:cNvSpPr>
            <a:spLocks noGrp="1"/>
          </p:cNvSpPr>
          <p:nvPr>
            <p:ph idx="1"/>
          </p:nvPr>
        </p:nvSpPr>
        <p:spPr/>
        <p:txBody>
          <a:bodyPr/>
          <a:lstStyle/>
          <a:p>
            <a:r>
              <a:rPr lang="en-US" sz="3200" dirty="0"/>
              <a:t>Name</a:t>
            </a:r>
          </a:p>
          <a:p>
            <a:r>
              <a:rPr lang="en-US" sz="3200" dirty="0"/>
              <a:t>Membership role</a:t>
            </a:r>
          </a:p>
          <a:p>
            <a:r>
              <a:rPr lang="en-US" sz="3200" dirty="0"/>
              <a:t>One thing….</a:t>
            </a:r>
          </a:p>
          <a:p>
            <a:pPr marL="457200" lvl="1" indent="0">
              <a:buNone/>
            </a:pPr>
            <a:endParaRPr lang="en-US" sz="3200" dirty="0"/>
          </a:p>
          <a:p>
            <a:endParaRPr lang="en-US" dirty="0"/>
          </a:p>
        </p:txBody>
      </p:sp>
    </p:spTree>
    <p:extLst>
      <p:ext uri="{BB962C8B-B14F-4D97-AF65-F5344CB8AC3E}">
        <p14:creationId xmlns:p14="http://schemas.microsoft.com/office/powerpoint/2010/main" val="7121974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 xmlns:a16="http://schemas.microsoft.com/office/drawing/2014/main" id="{85B3C9EA-6F28-44DA-AD26-015C08F62C84}"/>
              </a:ext>
            </a:extLst>
          </p:cNvPr>
          <p:cNvSpPr>
            <a:spLocks noGrp="1" noRot="1" noChangeArrowheads="1"/>
          </p:cNvSpPr>
          <p:nvPr>
            <p:ph type="title"/>
          </p:nvPr>
        </p:nvSpPr>
        <p:spPr/>
        <p:txBody>
          <a:bodyPr>
            <a:normAutofit/>
          </a:bodyPr>
          <a:lstStyle/>
          <a:p>
            <a:r>
              <a:rPr lang="en-US" altLang="en-US" sz="4800" dirty="0">
                <a:solidFill>
                  <a:srgbClr val="164C6C"/>
                </a:solidFill>
                <a:latin typeface="Calibri" panose="020F0502020204030204" pitchFamily="34" charset="0"/>
                <a:cs typeface="Calibri" panose="020F0502020204030204" pitchFamily="34" charset="0"/>
              </a:rPr>
              <a:t>The Developmental Disabilities Assistance and </a:t>
            </a:r>
            <a:r>
              <a:rPr lang="en-US" altLang="en-US" sz="4800" u="sng" dirty="0">
                <a:solidFill>
                  <a:srgbClr val="164C6C"/>
                </a:solidFill>
                <a:latin typeface="Calibri" panose="020F0502020204030204" pitchFamily="34" charset="0"/>
                <a:cs typeface="Calibri" panose="020F0502020204030204" pitchFamily="34" charset="0"/>
              </a:rPr>
              <a:t>BILL OF RIGHTS </a:t>
            </a:r>
            <a:r>
              <a:rPr lang="en-US" altLang="en-US" sz="4800" dirty="0">
                <a:solidFill>
                  <a:srgbClr val="164C6C"/>
                </a:solidFill>
                <a:latin typeface="Calibri" panose="020F0502020204030204" pitchFamily="34" charset="0"/>
                <a:cs typeface="Calibri" panose="020F0502020204030204" pitchFamily="34" charset="0"/>
              </a:rPr>
              <a:t>Act</a:t>
            </a:r>
          </a:p>
        </p:txBody>
      </p:sp>
      <p:sp>
        <p:nvSpPr>
          <p:cNvPr id="26627" name="Rectangle 3">
            <a:extLst>
              <a:ext uri="{FF2B5EF4-FFF2-40B4-BE49-F238E27FC236}">
                <a16:creationId xmlns="" xmlns:a16="http://schemas.microsoft.com/office/drawing/2014/main" id="{60CC75D9-4397-4A82-8C63-468CFAC13669}"/>
              </a:ext>
            </a:extLst>
          </p:cNvPr>
          <p:cNvSpPr>
            <a:spLocks noGrp="1" noRot="1" noChangeArrowheads="1"/>
          </p:cNvSpPr>
          <p:nvPr>
            <p:ph type="body" idx="1"/>
          </p:nvPr>
        </p:nvSpPr>
        <p:spPr>
          <a:xfrm>
            <a:off x="1097280" y="4453128"/>
            <a:ext cx="10058400" cy="1655064"/>
          </a:xfrm>
        </p:spPr>
        <p:txBody>
          <a:bodyPr>
            <a:normAutofit/>
          </a:bodyPr>
          <a:lstStyle/>
          <a:p>
            <a:r>
              <a:rPr lang="en-US" altLang="en-US" dirty="0">
                <a:latin typeface="Calibri" panose="020F0502020204030204" pitchFamily="34" charset="0"/>
                <a:cs typeface="Calibri" panose="020F0502020204030204" pitchFamily="34" charset="0"/>
              </a:rPr>
              <a:t>The Developmental Disabilities Assistance and Bill of Rights Act of 2000.   42 USC 15001 (2000).</a:t>
            </a:r>
          </a:p>
          <a:p>
            <a:r>
              <a:rPr lang="en-US" altLang="en-US" dirty="0">
                <a:latin typeface="Calibri" panose="020F0502020204030204" pitchFamily="34" charset="0"/>
                <a:cs typeface="Calibri" panose="020F0502020204030204" pitchFamily="34" charset="0"/>
              </a:rPr>
              <a:t>Public Law 106-402</a:t>
            </a:r>
          </a:p>
        </p:txBody>
      </p:sp>
    </p:spTree>
    <p:extLst>
      <p:ext uri="{BB962C8B-B14F-4D97-AF65-F5344CB8AC3E}">
        <p14:creationId xmlns:p14="http://schemas.microsoft.com/office/powerpoint/2010/main" val="31172589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 xmlns:a16="http://schemas.microsoft.com/office/drawing/2014/main" id="{075EC5D2-BF5E-42F5-8955-2A5C0143FF86}"/>
              </a:ext>
            </a:extLst>
          </p:cNvPr>
          <p:cNvSpPr>
            <a:spLocks noGrp="1" noRot="1" noChangeArrowheads="1"/>
          </p:cNvSpPr>
          <p:nvPr>
            <p:ph type="title"/>
          </p:nvPr>
        </p:nvSpPr>
        <p:spPr/>
        <p:txBody>
          <a:bodyPr/>
          <a:lstStyle/>
          <a:p>
            <a:r>
              <a:rPr lang="en-US" altLang="en-US" dirty="0">
                <a:solidFill>
                  <a:srgbClr val="164C6C"/>
                </a:solidFill>
                <a:latin typeface="Calibri" panose="020F0502020204030204" pitchFamily="34" charset="0"/>
                <a:cs typeface="Calibri" panose="020F0502020204030204" pitchFamily="34" charset="0"/>
              </a:rPr>
              <a:t>Among the goals of nation…Congress </a:t>
            </a:r>
          </a:p>
        </p:txBody>
      </p:sp>
      <p:sp>
        <p:nvSpPr>
          <p:cNvPr id="23555" name="Rectangle 3">
            <a:extLst>
              <a:ext uri="{FF2B5EF4-FFF2-40B4-BE49-F238E27FC236}">
                <a16:creationId xmlns="" xmlns:a16="http://schemas.microsoft.com/office/drawing/2014/main" id="{61C46C1A-CB77-43F2-9F4B-330809551DAF}"/>
              </a:ext>
            </a:extLst>
          </p:cNvPr>
          <p:cNvSpPr>
            <a:spLocks noGrp="1" noRot="1" noChangeArrowheads="1"/>
          </p:cNvSpPr>
          <p:nvPr>
            <p:ph idx="1"/>
          </p:nvPr>
        </p:nvSpPr>
        <p:spPr>
          <a:xfrm>
            <a:off x="838200" y="2139696"/>
            <a:ext cx="10515600" cy="3959479"/>
          </a:xfrm>
        </p:spPr>
        <p:txBody>
          <a:bodyPr/>
          <a:lstStyle/>
          <a:p>
            <a:pPr>
              <a:buFont typeface="Wingdings" panose="05000000000000000000" pitchFamily="2" charset="2"/>
              <a:buNone/>
            </a:pPr>
            <a:r>
              <a:rPr lang="en-US" altLang="en-US" sz="2800" dirty="0">
                <a:latin typeface="Calibri" panose="020F0502020204030204" pitchFamily="34" charset="0"/>
                <a:cs typeface="Calibri" panose="020F0502020204030204" pitchFamily="34" charset="0"/>
              </a:rPr>
              <a:t>…include a goal of providing individuals with developmental disabilities with the </a:t>
            </a:r>
            <a:r>
              <a:rPr lang="en-US" altLang="en-US" sz="2800" b="1" dirty="0">
                <a:latin typeface="Calibri" panose="020F0502020204030204" pitchFamily="34" charset="0"/>
                <a:cs typeface="Calibri" panose="020F0502020204030204" pitchFamily="34" charset="0"/>
              </a:rPr>
              <a:t>information, skills, opportunities and support</a:t>
            </a:r>
            <a:r>
              <a:rPr lang="en-US" altLang="en-US" sz="2800" dirty="0">
                <a:latin typeface="Calibri" panose="020F0502020204030204" pitchFamily="34" charset="0"/>
                <a:cs typeface="Calibri" panose="020F0502020204030204" pitchFamily="34" charset="0"/>
              </a:rPr>
              <a:t> to…</a:t>
            </a:r>
          </a:p>
          <a:p>
            <a:pPr>
              <a:buFont typeface="Wingdings" panose="05000000000000000000" pitchFamily="2" charset="2"/>
              <a:buNone/>
            </a:pPr>
            <a:endParaRPr lang="en-US" altLang="en-US" sz="2800" dirty="0">
              <a:latin typeface="Calibri" panose="020F0502020204030204" pitchFamily="34" charset="0"/>
              <a:cs typeface="Calibri" panose="020F0502020204030204" pitchFamily="34" charset="0"/>
            </a:endParaRPr>
          </a:p>
          <a:p>
            <a:r>
              <a:rPr lang="en-US" altLang="en-US" sz="2800" dirty="0">
                <a:latin typeface="Calibri" panose="020F0502020204030204" pitchFamily="34" charset="0"/>
                <a:cs typeface="Calibri" panose="020F0502020204030204" pitchFamily="34" charset="0"/>
              </a:rPr>
              <a:t>make informed choices and decisions about their </a:t>
            </a:r>
            <a:r>
              <a:rPr lang="en-US" altLang="en-US" sz="2800" dirty="0" smtClean="0">
                <a:latin typeface="Calibri" panose="020F0502020204030204" pitchFamily="34" charset="0"/>
                <a:cs typeface="Calibri" panose="020F0502020204030204" pitchFamily="34" charset="0"/>
              </a:rPr>
              <a:t>lives;</a:t>
            </a:r>
            <a:endParaRPr lang="en-US" altLang="en-US" sz="2800" dirty="0">
              <a:latin typeface="Calibri" panose="020F0502020204030204" pitchFamily="34" charset="0"/>
              <a:cs typeface="Calibri" panose="020F0502020204030204" pitchFamily="34" charset="0"/>
            </a:endParaRPr>
          </a:p>
          <a:p>
            <a:pPr marL="0" indent="0">
              <a:buNone/>
            </a:pPr>
            <a:endParaRPr lang="en-US" altLang="en-US" sz="2800" dirty="0">
              <a:latin typeface="Calibri" panose="020F0502020204030204" pitchFamily="34" charset="0"/>
              <a:cs typeface="Calibri" panose="020F0502020204030204" pitchFamily="34" charset="0"/>
            </a:endParaRPr>
          </a:p>
          <a:p>
            <a:r>
              <a:rPr lang="en-US" altLang="en-US" sz="2800" dirty="0">
                <a:latin typeface="Calibri" panose="020F0502020204030204" pitchFamily="34" charset="0"/>
                <a:cs typeface="Calibri" panose="020F0502020204030204" pitchFamily="34" charset="0"/>
              </a:rPr>
              <a:t>live in homes and communities where people with developmental disabilities can exercise their full rights and responsibilities as </a:t>
            </a:r>
            <a:r>
              <a:rPr lang="en-US" altLang="en-US" sz="2800" dirty="0" smtClean="0">
                <a:latin typeface="Calibri" panose="020F0502020204030204" pitchFamily="34" charset="0"/>
                <a:cs typeface="Calibri" panose="020F0502020204030204" pitchFamily="34" charset="0"/>
              </a:rPr>
              <a:t>citizens.</a:t>
            </a:r>
            <a:endParaRPr lang="en-US" altLang="en-US" sz="2800" dirty="0">
              <a:latin typeface="Calibri" panose="020F0502020204030204" pitchFamily="34" charset="0"/>
              <a:cs typeface="Calibri" panose="020F0502020204030204" pitchFamily="34" charset="0"/>
            </a:endParaRPr>
          </a:p>
          <a:p>
            <a:pPr>
              <a:buFont typeface="Wingdings" panose="05000000000000000000" pitchFamily="2" charset="2"/>
              <a:buNone/>
            </a:pPr>
            <a:endParaRPr lang="en-US"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80279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 xmlns:a16="http://schemas.microsoft.com/office/drawing/2014/main" id="{24CED67F-B26B-465B-8EE5-982EA1086C86}"/>
              </a:ext>
            </a:extLst>
          </p:cNvPr>
          <p:cNvSpPr>
            <a:spLocks noGrp="1" noRot="1" noChangeArrowheads="1"/>
          </p:cNvSpPr>
          <p:nvPr>
            <p:ph type="title"/>
          </p:nvPr>
        </p:nvSpPr>
        <p:spPr/>
        <p:txBody>
          <a:bodyPr/>
          <a:lstStyle/>
          <a:p>
            <a:r>
              <a:rPr lang="en-US" altLang="en-US">
                <a:solidFill>
                  <a:srgbClr val="164C6C"/>
                </a:solidFill>
                <a:latin typeface="Calibri" panose="020F0502020204030204" pitchFamily="34" charset="0"/>
                <a:cs typeface="Calibri" panose="020F0502020204030204" pitchFamily="34" charset="0"/>
              </a:rPr>
              <a:t>Goal continued…</a:t>
            </a:r>
          </a:p>
        </p:txBody>
      </p:sp>
      <p:sp>
        <p:nvSpPr>
          <p:cNvPr id="77827" name="Rectangle 3">
            <a:extLst>
              <a:ext uri="{FF2B5EF4-FFF2-40B4-BE49-F238E27FC236}">
                <a16:creationId xmlns="" xmlns:a16="http://schemas.microsoft.com/office/drawing/2014/main" id="{AEC29361-B6FA-46A5-90FB-4B143697FB85}"/>
              </a:ext>
            </a:extLst>
          </p:cNvPr>
          <p:cNvSpPr>
            <a:spLocks noGrp="1" noRot="1" noChangeArrowheads="1"/>
          </p:cNvSpPr>
          <p:nvPr>
            <p:ph idx="1"/>
          </p:nvPr>
        </p:nvSpPr>
        <p:spPr>
          <a:xfrm>
            <a:off x="1097280" y="2212848"/>
            <a:ext cx="9232583" cy="3886327"/>
          </a:xfrm>
        </p:spPr>
        <p:txBody>
          <a:bodyPr>
            <a:normAutofit/>
          </a:bodyPr>
          <a:lstStyle/>
          <a:p>
            <a:pPr marL="274320" indent="-274320">
              <a:buFont typeface="Wingdings 2"/>
              <a:buChar char=""/>
              <a:defRPr/>
            </a:pPr>
            <a:r>
              <a:rPr lang="en-US" sz="2400" dirty="0">
                <a:latin typeface="Calibri" pitchFamily="34" charset="0"/>
                <a:cs typeface="Calibri" pitchFamily="34" charset="0"/>
              </a:rPr>
              <a:t>pursue meaningful and productive </a:t>
            </a:r>
            <a:r>
              <a:rPr lang="en-US" sz="2400" dirty="0" smtClean="0">
                <a:latin typeface="Calibri" pitchFamily="34" charset="0"/>
                <a:cs typeface="Calibri" pitchFamily="34" charset="0"/>
              </a:rPr>
              <a:t>lives;</a:t>
            </a:r>
            <a:endParaRPr lang="en-US" sz="2400" dirty="0">
              <a:latin typeface="Calibri" pitchFamily="34" charset="0"/>
              <a:cs typeface="Calibri" pitchFamily="34" charset="0"/>
            </a:endParaRPr>
          </a:p>
          <a:p>
            <a:pPr marL="274320" indent="-274320">
              <a:buFont typeface="Wingdings 2"/>
              <a:buChar char=""/>
              <a:defRPr/>
            </a:pPr>
            <a:endParaRPr lang="en-US" sz="2400" dirty="0">
              <a:latin typeface="Calibri" pitchFamily="34" charset="0"/>
              <a:cs typeface="Calibri" pitchFamily="34" charset="0"/>
            </a:endParaRPr>
          </a:p>
          <a:p>
            <a:pPr marL="274320" indent="-274320">
              <a:buFont typeface="Wingdings 2"/>
              <a:buChar char=""/>
              <a:defRPr/>
            </a:pPr>
            <a:r>
              <a:rPr lang="en-US" sz="2400" dirty="0">
                <a:latin typeface="Calibri" pitchFamily="34" charset="0"/>
                <a:cs typeface="Calibri" pitchFamily="34" charset="0"/>
              </a:rPr>
              <a:t>contribute to their families, communities, and States and the </a:t>
            </a:r>
            <a:r>
              <a:rPr lang="en-US" sz="2400" dirty="0" smtClean="0">
                <a:latin typeface="Calibri" pitchFamily="34" charset="0"/>
                <a:cs typeface="Calibri" pitchFamily="34" charset="0"/>
              </a:rPr>
              <a:t>Nation;</a:t>
            </a:r>
            <a:endParaRPr lang="en-US" sz="2400" dirty="0">
              <a:latin typeface="Calibri" pitchFamily="34" charset="0"/>
              <a:cs typeface="Calibri" pitchFamily="34" charset="0"/>
            </a:endParaRPr>
          </a:p>
          <a:p>
            <a:pPr marL="274320" indent="-274320">
              <a:buFont typeface="Wingdings 2"/>
              <a:buChar char=""/>
              <a:defRPr/>
            </a:pPr>
            <a:endParaRPr lang="en-US" sz="2400" dirty="0">
              <a:latin typeface="Calibri" pitchFamily="34" charset="0"/>
              <a:cs typeface="Calibri" pitchFamily="34" charset="0"/>
            </a:endParaRPr>
          </a:p>
          <a:p>
            <a:pPr marL="274320" indent="-274320">
              <a:buFont typeface="Wingdings 2"/>
              <a:buChar char=""/>
              <a:defRPr/>
            </a:pPr>
            <a:r>
              <a:rPr lang="en-US" sz="2400" dirty="0">
                <a:latin typeface="Calibri" pitchFamily="34" charset="0"/>
                <a:cs typeface="Calibri" pitchFamily="34" charset="0"/>
              </a:rPr>
              <a:t>have interdependent friendships and relationships with other </a:t>
            </a:r>
            <a:r>
              <a:rPr lang="en-US" sz="2400" dirty="0" smtClean="0">
                <a:latin typeface="Calibri" pitchFamily="34" charset="0"/>
                <a:cs typeface="Calibri" pitchFamily="34" charset="0"/>
              </a:rPr>
              <a:t>persons;</a:t>
            </a:r>
            <a:endParaRPr lang="en-US" sz="2400" dirty="0">
              <a:latin typeface="Calibri" pitchFamily="34" charset="0"/>
              <a:cs typeface="Calibri" pitchFamily="34" charset="0"/>
            </a:endParaRPr>
          </a:p>
          <a:p>
            <a:pPr marL="274320" indent="-274320">
              <a:buFont typeface="Wingdings 2"/>
              <a:buChar char=""/>
              <a:defRPr/>
            </a:pPr>
            <a:endParaRPr lang="en-US" sz="2400" dirty="0">
              <a:latin typeface="Calibri" pitchFamily="34" charset="0"/>
              <a:cs typeface="Calibri" pitchFamily="34" charset="0"/>
            </a:endParaRPr>
          </a:p>
          <a:p>
            <a:pPr marL="274320" indent="-274320">
              <a:buFont typeface="Wingdings 2"/>
              <a:buChar char=""/>
              <a:defRPr/>
            </a:pPr>
            <a:r>
              <a:rPr lang="en-US" sz="2400" dirty="0">
                <a:latin typeface="Calibri" pitchFamily="34" charset="0"/>
                <a:cs typeface="Calibri" pitchFamily="34" charset="0"/>
              </a:rPr>
              <a:t>live free of abuse, neglect, financial and sexual exploitation, and violations of their legal and human </a:t>
            </a:r>
            <a:r>
              <a:rPr lang="en-US" sz="2400" dirty="0" smtClean="0">
                <a:latin typeface="Calibri" pitchFamily="34" charset="0"/>
                <a:cs typeface="Calibri" pitchFamily="34" charset="0"/>
              </a:rPr>
              <a:t>rights.</a:t>
            </a:r>
            <a:endParaRPr lang="en-US" sz="2400" dirty="0">
              <a:latin typeface="Calibri" pitchFamily="34" charset="0"/>
              <a:cs typeface="Calibri" pitchFamily="34" charset="0"/>
            </a:endParaRPr>
          </a:p>
        </p:txBody>
      </p:sp>
    </p:spTree>
    <p:extLst>
      <p:ext uri="{BB962C8B-B14F-4D97-AF65-F5344CB8AC3E}">
        <p14:creationId xmlns:p14="http://schemas.microsoft.com/office/powerpoint/2010/main" val="14747194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 xmlns:a16="http://schemas.microsoft.com/office/drawing/2014/main" id="{FF084975-42CD-4AA5-97BB-E76A095FDDA6}"/>
              </a:ext>
            </a:extLst>
          </p:cNvPr>
          <p:cNvSpPr>
            <a:spLocks noGrp="1" noRot="1" noChangeArrowheads="1"/>
          </p:cNvSpPr>
          <p:nvPr>
            <p:ph type="title"/>
          </p:nvPr>
        </p:nvSpPr>
        <p:spPr/>
        <p:txBody>
          <a:bodyPr/>
          <a:lstStyle/>
          <a:p>
            <a:r>
              <a:rPr lang="en-US" altLang="en-US">
                <a:solidFill>
                  <a:srgbClr val="164C6C"/>
                </a:solidFill>
                <a:latin typeface="Calibri" panose="020F0502020204030204" pitchFamily="34" charset="0"/>
                <a:cs typeface="Calibri" panose="020F0502020204030204" pitchFamily="34" charset="0"/>
              </a:rPr>
              <a:t>Goal continued…</a:t>
            </a:r>
          </a:p>
        </p:txBody>
      </p:sp>
      <p:sp>
        <p:nvSpPr>
          <p:cNvPr id="25603" name="Rectangle 3">
            <a:extLst>
              <a:ext uri="{FF2B5EF4-FFF2-40B4-BE49-F238E27FC236}">
                <a16:creationId xmlns="" xmlns:a16="http://schemas.microsoft.com/office/drawing/2014/main" id="{16D87224-BC2D-4B34-8E09-03E4195C1928}"/>
              </a:ext>
            </a:extLst>
          </p:cNvPr>
          <p:cNvSpPr>
            <a:spLocks noGrp="1" noRot="1" noChangeArrowheads="1"/>
          </p:cNvSpPr>
          <p:nvPr>
            <p:ph idx="1"/>
          </p:nvPr>
        </p:nvSpPr>
        <p:spPr>
          <a:xfrm>
            <a:off x="1097280" y="2139696"/>
            <a:ext cx="9232583" cy="3959479"/>
          </a:xfrm>
        </p:spPr>
        <p:txBody>
          <a:bodyPr>
            <a:normAutofit/>
          </a:bodyPr>
          <a:lstStyle/>
          <a:p>
            <a:pPr>
              <a:lnSpc>
                <a:spcPct val="90000"/>
              </a:lnSpc>
            </a:pPr>
            <a:r>
              <a:rPr lang="en-US" altLang="en-US" sz="2800" dirty="0">
                <a:latin typeface="Calibri" panose="020F0502020204030204" pitchFamily="34" charset="0"/>
                <a:cs typeface="Calibri" panose="020F0502020204030204" pitchFamily="34" charset="0"/>
              </a:rPr>
              <a:t>achieve full integration and inclusion into society, in an individualized manner, consistent with the unique strengths, resources, priorities, concerns, abilities and capabilities of each </a:t>
            </a:r>
            <a:r>
              <a:rPr lang="en-US" altLang="en-US" sz="2800" dirty="0" smtClean="0">
                <a:latin typeface="Calibri" panose="020F0502020204030204" pitchFamily="34" charset="0"/>
                <a:cs typeface="Calibri" panose="020F0502020204030204" pitchFamily="34" charset="0"/>
              </a:rPr>
              <a:t>individuals;</a:t>
            </a:r>
            <a:endParaRPr lang="en-US" altLang="en-US" sz="2800" dirty="0">
              <a:latin typeface="Calibri" panose="020F0502020204030204" pitchFamily="34" charset="0"/>
              <a:cs typeface="Calibri" panose="020F0502020204030204" pitchFamily="34" charset="0"/>
            </a:endParaRPr>
          </a:p>
          <a:p>
            <a:pPr>
              <a:lnSpc>
                <a:spcPct val="90000"/>
              </a:lnSpc>
            </a:pPr>
            <a:endParaRPr lang="en-US" altLang="en-US" sz="2800" dirty="0">
              <a:latin typeface="Calibri" panose="020F0502020204030204" pitchFamily="34" charset="0"/>
              <a:cs typeface="Calibri" panose="020F0502020204030204" pitchFamily="34" charset="0"/>
            </a:endParaRPr>
          </a:p>
          <a:p>
            <a:pPr>
              <a:lnSpc>
                <a:spcPct val="90000"/>
              </a:lnSpc>
            </a:pPr>
            <a:r>
              <a:rPr lang="en-US" altLang="en-US" sz="2800" dirty="0">
                <a:latin typeface="Calibri" panose="020F0502020204030204" pitchFamily="34" charset="0"/>
                <a:cs typeface="Calibri" panose="020F0502020204030204" pitchFamily="34" charset="0"/>
              </a:rPr>
              <a:t>…..there is a need to evaluate the access to community living options by people with developmental disabilities and the effects of those options on people with developmental </a:t>
            </a:r>
            <a:r>
              <a:rPr lang="en-US" altLang="en-US" sz="2800" dirty="0" smtClean="0">
                <a:latin typeface="Calibri" panose="020F0502020204030204" pitchFamily="34" charset="0"/>
                <a:cs typeface="Calibri" panose="020F0502020204030204" pitchFamily="34" charset="0"/>
              </a:rPr>
              <a:t>disabilities.</a:t>
            </a:r>
            <a:endParaRPr lang="en-US" alt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94938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CCB821-7FE1-4FCC-8A11-D6E2D10871C2}"/>
              </a:ext>
            </a:extLst>
          </p:cNvPr>
          <p:cNvSpPr>
            <a:spLocks noGrp="1"/>
          </p:cNvSpPr>
          <p:nvPr>
            <p:ph type="title"/>
          </p:nvPr>
        </p:nvSpPr>
        <p:spPr/>
        <p:txBody>
          <a:bodyPr/>
          <a:lstStyle/>
          <a:p>
            <a:r>
              <a:rPr lang="en-US" dirty="0"/>
              <a:t>Check in….</a:t>
            </a:r>
          </a:p>
        </p:txBody>
      </p:sp>
      <p:sp>
        <p:nvSpPr>
          <p:cNvPr id="3" name="Content Placeholder 2">
            <a:extLst>
              <a:ext uri="{FF2B5EF4-FFF2-40B4-BE49-F238E27FC236}">
                <a16:creationId xmlns="" xmlns:a16="http://schemas.microsoft.com/office/drawing/2014/main" id="{745CCCEE-63DE-4311-B622-A41187B6AA1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319736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2A2B36-3E0E-4B1C-A1A5-685A61222E71}"/>
              </a:ext>
            </a:extLst>
          </p:cNvPr>
          <p:cNvSpPr>
            <a:spLocks noGrp="1"/>
          </p:cNvSpPr>
          <p:nvPr>
            <p:ph type="title"/>
          </p:nvPr>
        </p:nvSpPr>
        <p:spPr>
          <a:xfrm>
            <a:off x="1097280" y="4844374"/>
            <a:ext cx="10058400" cy="1188995"/>
          </a:xfrm>
        </p:spPr>
        <p:txBody>
          <a:bodyPr anchor="ctr">
            <a:normAutofit/>
          </a:bodyPr>
          <a:lstStyle/>
          <a:p>
            <a:pPr algn="ctr"/>
            <a:r>
              <a:rPr lang="en-US" dirty="0"/>
              <a:t>Responsibilities of the Membership</a:t>
            </a:r>
          </a:p>
        </p:txBody>
      </p:sp>
      <p:graphicFrame>
        <p:nvGraphicFramePr>
          <p:cNvPr id="5" name="Content Placeholder 2">
            <a:extLst>
              <a:ext uri="{FF2B5EF4-FFF2-40B4-BE49-F238E27FC236}">
                <a16:creationId xmlns="" xmlns:a16="http://schemas.microsoft.com/office/drawing/2014/main" id="{E917077C-ABD7-4BF3-BC25-0F809BCED9C0}"/>
              </a:ext>
            </a:extLst>
          </p:cNvPr>
          <p:cNvGraphicFramePr>
            <a:graphicFrameLocks noGrp="1"/>
          </p:cNvGraphicFramePr>
          <p:nvPr>
            <p:ph idx="1"/>
            <p:extLst/>
          </p:nvPr>
        </p:nvGraphicFramePr>
        <p:xfrm>
          <a:off x="1036319" y="680936"/>
          <a:ext cx="10119362" cy="37653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55600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0A9837-B0F4-4164-B99F-6D5F4FCE0DA1}"/>
              </a:ext>
            </a:extLst>
          </p:cNvPr>
          <p:cNvSpPr>
            <a:spLocks noGrp="1"/>
          </p:cNvSpPr>
          <p:nvPr>
            <p:ph type="title"/>
          </p:nvPr>
        </p:nvSpPr>
        <p:spPr/>
        <p:txBody>
          <a:bodyPr/>
          <a:lstStyle/>
          <a:p>
            <a:r>
              <a:rPr lang="en-US"/>
              <a:t>Highlight – Council Member Conduct</a:t>
            </a:r>
            <a:endParaRPr lang="en-US" dirty="0"/>
          </a:p>
        </p:txBody>
      </p:sp>
      <p:sp>
        <p:nvSpPr>
          <p:cNvPr id="3" name="Content Placeholder 2">
            <a:extLst>
              <a:ext uri="{FF2B5EF4-FFF2-40B4-BE49-F238E27FC236}">
                <a16:creationId xmlns="" xmlns:a16="http://schemas.microsoft.com/office/drawing/2014/main" id="{91D53063-E5C0-4648-AB8A-660E11D99EB4}"/>
              </a:ext>
            </a:extLst>
          </p:cNvPr>
          <p:cNvSpPr>
            <a:spLocks noGrp="1"/>
          </p:cNvSpPr>
          <p:nvPr>
            <p:ph idx="1"/>
          </p:nvPr>
        </p:nvSpPr>
        <p:spPr/>
        <p:txBody>
          <a:bodyPr>
            <a:noAutofit/>
          </a:bodyPr>
          <a:lstStyle/>
          <a:p>
            <a:r>
              <a:rPr lang="en-US" sz="2400" dirty="0"/>
              <a:t>Are Council members required to conduct themselves in a particular manner?</a:t>
            </a:r>
          </a:p>
          <a:p>
            <a:pPr lvl="1"/>
            <a:r>
              <a:rPr lang="en-US" sz="2400" dirty="0"/>
              <a:t>Governor appointees are public officials</a:t>
            </a:r>
          </a:p>
          <a:p>
            <a:pPr lvl="2"/>
            <a:r>
              <a:rPr lang="en-US" sz="2400" dirty="0"/>
              <a:t>Generally speaking, a public official is someone in a position of official authority that is conferred by a state (appointed or elected</a:t>
            </a:r>
            <a:r>
              <a:rPr lang="en-US" sz="2400" dirty="0" smtClean="0"/>
              <a:t>);</a:t>
            </a:r>
            <a:endParaRPr lang="en-US" sz="2400" dirty="0"/>
          </a:p>
          <a:p>
            <a:r>
              <a:rPr lang="en-US" sz="2400" dirty="0"/>
              <a:t>Three primary duties</a:t>
            </a:r>
          </a:p>
          <a:p>
            <a:pPr lvl="1"/>
            <a:r>
              <a:rPr lang="en-US" sz="2400" dirty="0"/>
              <a:t>Duty of Care</a:t>
            </a:r>
          </a:p>
          <a:p>
            <a:pPr lvl="1"/>
            <a:r>
              <a:rPr lang="en-US" sz="2400" dirty="0"/>
              <a:t>Duty of Loyalty</a:t>
            </a:r>
          </a:p>
          <a:p>
            <a:pPr lvl="1"/>
            <a:r>
              <a:rPr lang="en-US" sz="2400" dirty="0"/>
              <a:t>Duty of Obedience</a:t>
            </a:r>
          </a:p>
        </p:txBody>
      </p:sp>
    </p:spTree>
    <p:extLst>
      <p:ext uri="{BB962C8B-B14F-4D97-AF65-F5344CB8AC3E}">
        <p14:creationId xmlns:p14="http://schemas.microsoft.com/office/powerpoint/2010/main" val="33412313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E13C4EBC-AC77-4F43-9D72-D7A0510F6ED2}"/>
              </a:ext>
            </a:extLst>
          </p:cNvPr>
          <p:cNvSpPr>
            <a:spLocks noGrp="1"/>
          </p:cNvSpPr>
          <p:nvPr>
            <p:ph type="title"/>
          </p:nvPr>
        </p:nvSpPr>
        <p:spPr/>
        <p:txBody>
          <a:bodyPr/>
          <a:lstStyle/>
          <a:p>
            <a:r>
              <a:rPr lang="en-US" dirty="0"/>
              <a:t>Leadership characteristics activity</a:t>
            </a:r>
          </a:p>
        </p:txBody>
      </p:sp>
      <p:sp>
        <p:nvSpPr>
          <p:cNvPr id="5" name="Text Placeholder 4">
            <a:extLst>
              <a:ext uri="{FF2B5EF4-FFF2-40B4-BE49-F238E27FC236}">
                <a16:creationId xmlns="" xmlns:a16="http://schemas.microsoft.com/office/drawing/2014/main" id="{BED51607-7EC9-4628-9968-A51506043F74}"/>
              </a:ext>
            </a:extLst>
          </p:cNvPr>
          <p:cNvSpPr>
            <a:spLocks noGrp="1"/>
          </p:cNvSpPr>
          <p:nvPr>
            <p:ph type="body" idx="1"/>
          </p:nvPr>
        </p:nvSpPr>
        <p:spPr/>
        <p:txBody>
          <a:bodyPr/>
          <a:lstStyle/>
          <a:p>
            <a:r>
              <a:rPr lang="en-US" dirty="0" smtClean="0"/>
              <a:t>Working with people at your table – identify 6 characteristics of </a:t>
            </a:r>
            <a:r>
              <a:rPr lang="en-US" smtClean="0"/>
              <a:t>effective leaders…</a:t>
            </a:r>
            <a:endParaRPr lang="en-US" dirty="0"/>
          </a:p>
        </p:txBody>
      </p:sp>
    </p:spTree>
    <p:extLst>
      <p:ext uri="{BB962C8B-B14F-4D97-AF65-F5344CB8AC3E}">
        <p14:creationId xmlns:p14="http://schemas.microsoft.com/office/powerpoint/2010/main" val="23196268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9C7412-ABBC-4E5A-9DFC-E39F6E226EE0}"/>
              </a:ext>
            </a:extLst>
          </p:cNvPr>
          <p:cNvSpPr>
            <a:spLocks noGrp="1"/>
          </p:cNvSpPr>
          <p:nvPr>
            <p:ph type="title"/>
          </p:nvPr>
        </p:nvSpPr>
        <p:spPr>
          <a:xfrm>
            <a:off x="633414" y="201168"/>
            <a:ext cx="10916328" cy="1170432"/>
          </a:xfrm>
        </p:spPr>
        <p:txBody>
          <a:bodyPr anchor="ctr">
            <a:normAutofit fontScale="90000"/>
          </a:bodyPr>
          <a:lstStyle/>
          <a:p>
            <a:pPr algn="ctr"/>
            <a:r>
              <a:rPr lang="en-US" dirty="0"/>
              <a:t>The Chair and Committee Chair’s Responsibility to the Membership and Committee</a:t>
            </a:r>
          </a:p>
        </p:txBody>
      </p:sp>
      <p:graphicFrame>
        <p:nvGraphicFramePr>
          <p:cNvPr id="5" name="Content Placeholder 2">
            <a:extLst>
              <a:ext uri="{FF2B5EF4-FFF2-40B4-BE49-F238E27FC236}">
                <a16:creationId xmlns="" xmlns:a16="http://schemas.microsoft.com/office/drawing/2014/main" id="{67BF1DA9-78B9-4B83-BCD9-FDEC0F6668F6}"/>
              </a:ext>
            </a:extLst>
          </p:cNvPr>
          <p:cNvGraphicFramePr>
            <a:graphicFrameLocks noGrp="1"/>
          </p:cNvGraphicFramePr>
          <p:nvPr>
            <p:ph idx="1"/>
            <p:extLst>
              <p:ext uri="{D42A27DB-BD31-4B8C-83A1-F6EECF244321}">
                <p14:modId xmlns:p14="http://schemas.microsoft.com/office/powerpoint/2010/main" val="1436048160"/>
              </p:ext>
            </p:extLst>
          </p:nvPr>
        </p:nvGraphicFramePr>
        <p:xfrm>
          <a:off x="633413" y="2231136"/>
          <a:ext cx="10916329" cy="3931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4032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35D6B9-49B1-4B65-A8B9-22AE9F394D5F}"/>
              </a:ext>
            </a:extLst>
          </p:cNvPr>
          <p:cNvSpPr>
            <a:spLocks noGrp="1"/>
          </p:cNvSpPr>
          <p:nvPr>
            <p:ph type="title"/>
          </p:nvPr>
        </p:nvSpPr>
        <p:spPr>
          <a:xfrm>
            <a:off x="1097280" y="758952"/>
            <a:ext cx="10058400" cy="2660904"/>
          </a:xfrm>
        </p:spPr>
        <p:txBody>
          <a:bodyPr>
            <a:normAutofit/>
          </a:bodyPr>
          <a:lstStyle/>
          <a:p>
            <a:r>
              <a:rPr lang="en-US" sz="4400" dirty="0"/>
              <a:t>Fostering an Engaged Council</a:t>
            </a:r>
          </a:p>
        </p:txBody>
      </p:sp>
      <p:sp>
        <p:nvSpPr>
          <p:cNvPr id="3" name="Content Placeholder 2">
            <a:extLst>
              <a:ext uri="{FF2B5EF4-FFF2-40B4-BE49-F238E27FC236}">
                <a16:creationId xmlns="" xmlns:a16="http://schemas.microsoft.com/office/drawing/2014/main" id="{A0D2CBC2-D24D-4B94-8CD2-47873D4C04C8}"/>
              </a:ext>
            </a:extLst>
          </p:cNvPr>
          <p:cNvSpPr>
            <a:spLocks noGrp="1"/>
          </p:cNvSpPr>
          <p:nvPr>
            <p:ph type="body" idx="1"/>
          </p:nvPr>
        </p:nvSpPr>
        <p:spPr>
          <a:xfrm>
            <a:off x="1097280" y="4453128"/>
            <a:ext cx="10058400" cy="1728216"/>
          </a:xfrm>
        </p:spPr>
        <p:txBody>
          <a:bodyPr>
            <a:normAutofit fontScale="92500" lnSpcReduction="10000"/>
          </a:bodyPr>
          <a:lstStyle/>
          <a:p>
            <a:r>
              <a:rPr lang="en-US" dirty="0"/>
              <a:t>Role</a:t>
            </a:r>
          </a:p>
          <a:p>
            <a:r>
              <a:rPr lang="en-US" dirty="0"/>
              <a:t>Peer relationships</a:t>
            </a:r>
          </a:p>
          <a:p>
            <a:r>
              <a:rPr lang="en-US" dirty="0"/>
              <a:t>Meetings</a:t>
            </a:r>
          </a:p>
          <a:p>
            <a:r>
              <a:rPr lang="en-US" dirty="0"/>
              <a:t>Process for deliberation</a:t>
            </a:r>
          </a:p>
        </p:txBody>
      </p:sp>
    </p:spTree>
    <p:extLst>
      <p:ext uri="{BB962C8B-B14F-4D97-AF65-F5344CB8AC3E}">
        <p14:creationId xmlns:p14="http://schemas.microsoft.com/office/powerpoint/2010/main" val="151777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121C73-5F7E-4E06-B8CC-5635BAD26814}"/>
              </a:ext>
            </a:extLst>
          </p:cNvPr>
          <p:cNvSpPr>
            <a:spLocks noGrp="1"/>
          </p:cNvSpPr>
          <p:nvPr>
            <p:ph type="title"/>
          </p:nvPr>
        </p:nvSpPr>
        <p:spPr>
          <a:xfrm>
            <a:off x="1097280" y="286603"/>
            <a:ext cx="10058400" cy="1121573"/>
          </a:xfrm>
        </p:spPr>
        <p:txBody>
          <a:bodyPr/>
          <a:lstStyle/>
          <a:p>
            <a:r>
              <a:rPr lang="en-US" dirty="0"/>
              <a:t>Topics and Process</a:t>
            </a:r>
          </a:p>
        </p:txBody>
      </p:sp>
      <p:sp>
        <p:nvSpPr>
          <p:cNvPr id="3" name="Content Placeholder 2">
            <a:extLst>
              <a:ext uri="{FF2B5EF4-FFF2-40B4-BE49-F238E27FC236}">
                <a16:creationId xmlns="" xmlns:a16="http://schemas.microsoft.com/office/drawing/2014/main" id="{A068C9B5-3F9B-4EB6-B061-C051B1EB9B91}"/>
              </a:ext>
            </a:extLst>
          </p:cNvPr>
          <p:cNvSpPr>
            <a:spLocks noGrp="1"/>
          </p:cNvSpPr>
          <p:nvPr>
            <p:ph idx="1"/>
          </p:nvPr>
        </p:nvSpPr>
        <p:spPr/>
        <p:txBody>
          <a:bodyPr>
            <a:normAutofit/>
          </a:bodyPr>
          <a:lstStyle/>
          <a:p>
            <a:r>
              <a:rPr lang="en-US" sz="2400" dirty="0"/>
              <a:t>Topics</a:t>
            </a:r>
          </a:p>
          <a:p>
            <a:pPr lvl="1"/>
            <a:r>
              <a:rPr lang="en-US" sz="2400" dirty="0"/>
              <a:t>DD Act – Purpose and highlight on Community Inclusion</a:t>
            </a:r>
          </a:p>
          <a:p>
            <a:pPr lvl="1"/>
            <a:r>
              <a:rPr lang="en-US" sz="2400" dirty="0"/>
              <a:t>Member Role and Responsibilities</a:t>
            </a:r>
          </a:p>
          <a:p>
            <a:pPr lvl="1"/>
            <a:r>
              <a:rPr lang="en-US" sz="2400" dirty="0"/>
              <a:t>Chair/Member Leader Information</a:t>
            </a:r>
          </a:p>
          <a:p>
            <a:pPr lvl="1"/>
            <a:endParaRPr lang="en-US" sz="2400" dirty="0"/>
          </a:p>
          <a:p>
            <a:r>
              <a:rPr lang="en-US" sz="2400" dirty="0"/>
              <a:t>Process</a:t>
            </a:r>
          </a:p>
          <a:p>
            <a:pPr lvl="1"/>
            <a:r>
              <a:rPr lang="en-US" sz="2400" dirty="0"/>
              <a:t>Questions</a:t>
            </a:r>
          </a:p>
          <a:p>
            <a:pPr lvl="1"/>
            <a:r>
              <a:rPr lang="en-US" sz="2400" dirty="0"/>
              <a:t>Activities</a:t>
            </a:r>
          </a:p>
          <a:p>
            <a:pPr lvl="1"/>
            <a:r>
              <a:rPr lang="en-US" sz="2400" dirty="0"/>
              <a:t>Check-in’s</a:t>
            </a:r>
          </a:p>
        </p:txBody>
      </p:sp>
    </p:spTree>
    <p:extLst>
      <p:ext uri="{BB962C8B-B14F-4D97-AF65-F5344CB8AC3E}">
        <p14:creationId xmlns:p14="http://schemas.microsoft.com/office/powerpoint/2010/main" val="15945720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1A41A140-D5B1-4EC5-B240-5F4AAB74CBA9}"/>
              </a:ext>
            </a:extLst>
          </p:cNvPr>
          <p:cNvSpPr>
            <a:spLocks noGrp="1"/>
          </p:cNvSpPr>
          <p:nvPr>
            <p:ph type="title"/>
          </p:nvPr>
        </p:nvSpPr>
        <p:spPr>
          <a:xfrm>
            <a:off x="838200" y="365125"/>
            <a:ext cx="10515600" cy="695579"/>
          </a:xfrm>
        </p:spPr>
        <p:txBody>
          <a:bodyPr>
            <a:normAutofit/>
          </a:bodyPr>
          <a:lstStyle/>
          <a:p>
            <a:r>
              <a:rPr lang="en-US" sz="3600" dirty="0"/>
              <a:t>Role of the Council Chair and Committee Chair</a:t>
            </a:r>
          </a:p>
        </p:txBody>
      </p:sp>
      <p:graphicFrame>
        <p:nvGraphicFramePr>
          <p:cNvPr id="7" name="Content Placeholder 4">
            <a:extLst>
              <a:ext uri="{FF2B5EF4-FFF2-40B4-BE49-F238E27FC236}">
                <a16:creationId xmlns="" xmlns:a16="http://schemas.microsoft.com/office/drawing/2014/main" id="{37019735-ACF4-4552-88D2-780A6FD79FD9}"/>
              </a:ext>
            </a:extLst>
          </p:cNvPr>
          <p:cNvGraphicFramePr>
            <a:graphicFrameLocks noGrp="1"/>
          </p:cNvGraphicFramePr>
          <p:nvPr>
            <p:ph idx="1"/>
            <p:extLst>
              <p:ext uri="{D42A27DB-BD31-4B8C-83A1-F6EECF244321}">
                <p14:modId xmlns:p14="http://schemas.microsoft.com/office/powerpoint/2010/main" val="2884397886"/>
              </p:ext>
            </p:extLst>
          </p:nvPr>
        </p:nvGraphicFramePr>
        <p:xfrm>
          <a:off x="838200" y="1248937"/>
          <a:ext cx="10515600" cy="54078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552263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61B05502-2E01-4563-B18B-6A405BB8CAEC}"/>
              </a:ext>
            </a:extLst>
          </p:cNvPr>
          <p:cNvSpPr>
            <a:spLocks noGrp="1"/>
          </p:cNvSpPr>
          <p:nvPr>
            <p:ph type="title"/>
          </p:nvPr>
        </p:nvSpPr>
        <p:spPr>
          <a:xfrm>
            <a:off x="648929" y="472042"/>
            <a:ext cx="6422849" cy="864997"/>
          </a:xfrm>
        </p:spPr>
        <p:txBody>
          <a:bodyPr vert="horz" lIns="91440" tIns="45720" rIns="91440" bIns="45720" rtlCol="0" anchor="ctr">
            <a:normAutofit/>
          </a:bodyPr>
          <a:lstStyle/>
          <a:p>
            <a:r>
              <a:rPr lang="en-US" kern="1200" dirty="0">
                <a:solidFill>
                  <a:schemeClr val="tx1"/>
                </a:solidFill>
                <a:latin typeface="+mj-lt"/>
                <a:ea typeface="+mj-ea"/>
                <a:cs typeface="+mj-cs"/>
              </a:rPr>
              <a:t>Peer Relationships</a:t>
            </a:r>
          </a:p>
        </p:txBody>
      </p:sp>
      <p:pic>
        <p:nvPicPr>
          <p:cNvPr id="19" name="Content Placeholder 18"/>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t="17379" b="16964"/>
          <a:stretch/>
        </p:blipFill>
        <p:spPr>
          <a:xfrm>
            <a:off x="8361082" y="2360617"/>
            <a:ext cx="3026664" cy="1987216"/>
          </a:xfrm>
          <a:prstGeom prst="rect">
            <a:avLst/>
          </a:prstGeom>
          <a:effectLst/>
        </p:spPr>
      </p:pic>
      <p:sp>
        <p:nvSpPr>
          <p:cNvPr id="18" name="Content Placeholder 17"/>
          <p:cNvSpPr>
            <a:spLocks noGrp="1"/>
          </p:cNvSpPr>
          <p:nvPr>
            <p:ph sz="half" idx="2"/>
          </p:nvPr>
        </p:nvSpPr>
        <p:spPr>
          <a:xfrm>
            <a:off x="648931" y="1810512"/>
            <a:ext cx="7712151" cy="4285292"/>
          </a:xfrm>
        </p:spPr>
        <p:txBody>
          <a:bodyPr vert="horz" lIns="91440" tIns="45720" rIns="91440" bIns="45720" rtlCol="0">
            <a:noAutofit/>
          </a:bodyPr>
          <a:lstStyle/>
          <a:p>
            <a:pPr marL="0" indent="0">
              <a:buNone/>
            </a:pPr>
            <a:r>
              <a:rPr lang="en-US" sz="2400" b="1" dirty="0"/>
              <a:t>Chair and Committee Chair responsibility – to facilitate and foster engagement</a:t>
            </a:r>
          </a:p>
          <a:p>
            <a:r>
              <a:rPr lang="en-US" sz="2400" dirty="0"/>
              <a:t>Dependent on a Chairperson’s ability to build strong peer relationships among Council or committee members and a strong partnership with the Executive Director.</a:t>
            </a:r>
          </a:p>
          <a:p>
            <a:pPr marL="0" indent="0">
              <a:buNone/>
            </a:pPr>
            <a:endParaRPr lang="en-US" sz="2400" dirty="0"/>
          </a:p>
          <a:p>
            <a:pPr marL="0" indent="0">
              <a:buNone/>
            </a:pPr>
            <a:r>
              <a:rPr lang="en-US" sz="2400" dirty="0" smtClean="0"/>
              <a:t>Strong </a:t>
            </a:r>
            <a:r>
              <a:rPr lang="en-US" sz="2400" dirty="0"/>
              <a:t>relationships and partnerships are characterized by:</a:t>
            </a:r>
          </a:p>
          <a:p>
            <a:r>
              <a:rPr lang="en-US" sz="2400" dirty="0"/>
              <a:t>Mutual respect, trust, and support</a:t>
            </a:r>
          </a:p>
          <a:p>
            <a:r>
              <a:rPr lang="en-US" sz="2400" dirty="0"/>
              <a:t>Reciprocal communications</a:t>
            </a:r>
          </a:p>
          <a:p>
            <a:r>
              <a:rPr lang="en-US" sz="2400" dirty="0"/>
              <a:t>Mission-driven shared purpose</a:t>
            </a:r>
          </a:p>
        </p:txBody>
      </p:sp>
    </p:spTree>
    <p:extLst>
      <p:ext uri="{BB962C8B-B14F-4D97-AF65-F5344CB8AC3E}">
        <p14:creationId xmlns:p14="http://schemas.microsoft.com/office/powerpoint/2010/main" val="29906825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6C163834-EC04-4C12-A424-1B4624D53866}"/>
              </a:ext>
            </a:extLst>
          </p:cNvPr>
          <p:cNvSpPr>
            <a:spLocks noGrp="1"/>
          </p:cNvSpPr>
          <p:nvPr>
            <p:ph type="title"/>
          </p:nvPr>
        </p:nvSpPr>
        <p:spPr>
          <a:xfrm>
            <a:off x="838200" y="201168"/>
            <a:ext cx="10515600" cy="771853"/>
          </a:xfrm>
        </p:spPr>
        <p:txBody>
          <a:bodyPr>
            <a:normAutofit/>
          </a:bodyPr>
          <a:lstStyle/>
          <a:p>
            <a:r>
              <a:rPr lang="en-US" dirty="0"/>
              <a:t>Meetings</a:t>
            </a:r>
          </a:p>
        </p:txBody>
      </p:sp>
      <p:graphicFrame>
        <p:nvGraphicFramePr>
          <p:cNvPr id="21" name="Content Placeholder 4">
            <a:extLst>
              <a:ext uri="{FF2B5EF4-FFF2-40B4-BE49-F238E27FC236}">
                <a16:creationId xmlns="" xmlns:a16="http://schemas.microsoft.com/office/drawing/2014/main" id="{746C3007-1FF6-44B0-8852-7865EF2A449A}"/>
              </a:ext>
            </a:extLst>
          </p:cNvPr>
          <p:cNvGraphicFramePr>
            <a:graphicFrameLocks noGrp="1"/>
          </p:cNvGraphicFramePr>
          <p:nvPr>
            <p:ph idx="1"/>
            <p:extLst>
              <p:ext uri="{D42A27DB-BD31-4B8C-83A1-F6EECF244321}">
                <p14:modId xmlns:p14="http://schemas.microsoft.com/office/powerpoint/2010/main" val="3020204495"/>
              </p:ext>
            </p:extLst>
          </p:nvPr>
        </p:nvGraphicFramePr>
        <p:xfrm>
          <a:off x="1066800" y="973021"/>
          <a:ext cx="10058400" cy="55198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42825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6EA35169-615C-4535-B21C-A0B99ECE5E9A}"/>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400" kern="1200">
                <a:solidFill>
                  <a:schemeClr val="tx1"/>
                </a:solidFill>
                <a:latin typeface="+mj-lt"/>
                <a:ea typeface="+mj-ea"/>
                <a:cs typeface="+mj-cs"/>
              </a:rPr>
              <a:t>Process for Deliberation</a:t>
            </a:r>
          </a:p>
        </p:txBody>
      </p:sp>
      <p:graphicFrame>
        <p:nvGraphicFramePr>
          <p:cNvPr id="7" name="Content Placeholder 4">
            <a:extLst>
              <a:ext uri="{FF2B5EF4-FFF2-40B4-BE49-F238E27FC236}">
                <a16:creationId xmlns="" xmlns:a16="http://schemas.microsoft.com/office/drawing/2014/main" id="{0B0867A2-2846-497E-BD42-A9B342048232}"/>
              </a:ext>
            </a:extLst>
          </p:cNvPr>
          <p:cNvGraphicFramePr>
            <a:graphicFrameLocks noGrp="1"/>
          </p:cNvGraphicFramePr>
          <p:nvPr>
            <p:ph idx="1"/>
            <p:extLst>
              <p:ext uri="{D42A27DB-BD31-4B8C-83A1-F6EECF244321}">
                <p14:modId xmlns:p14="http://schemas.microsoft.com/office/powerpoint/2010/main" val="428402048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816171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27A80F-9753-4A2A-8CCE-1B50B53B1E4D}"/>
              </a:ext>
            </a:extLst>
          </p:cNvPr>
          <p:cNvSpPr>
            <a:spLocks noGrp="1"/>
          </p:cNvSpPr>
          <p:nvPr>
            <p:ph type="title"/>
          </p:nvPr>
        </p:nvSpPr>
        <p:spPr/>
        <p:txBody>
          <a:bodyPr>
            <a:normAutofit/>
          </a:bodyPr>
          <a:lstStyle/>
          <a:p>
            <a:r>
              <a:rPr lang="en-US" sz="4800" dirty="0"/>
              <a:t>Council Chair and Executive Director Partnership</a:t>
            </a:r>
          </a:p>
        </p:txBody>
      </p:sp>
      <p:sp>
        <p:nvSpPr>
          <p:cNvPr id="3" name="Content Placeholder 2">
            <a:extLst>
              <a:ext uri="{FF2B5EF4-FFF2-40B4-BE49-F238E27FC236}">
                <a16:creationId xmlns="" xmlns:a16="http://schemas.microsoft.com/office/drawing/2014/main" id="{2F17BEF7-DAFB-4B14-8044-1D6CF2AFDFA0}"/>
              </a:ext>
            </a:extLst>
          </p:cNvPr>
          <p:cNvSpPr>
            <a:spLocks noGrp="1"/>
          </p:cNvSpPr>
          <p:nvPr>
            <p:ph type="body" idx="1"/>
          </p:nvPr>
        </p:nvSpPr>
        <p:spPr>
          <a:xfrm>
            <a:off x="1097280" y="4453128"/>
            <a:ext cx="10058400" cy="1691640"/>
          </a:xfrm>
        </p:spPr>
        <p:txBody>
          <a:bodyPr>
            <a:normAutofit/>
          </a:bodyPr>
          <a:lstStyle/>
          <a:p>
            <a:r>
              <a:rPr lang="en-US" dirty="0"/>
              <a:t>Difference between governance and management</a:t>
            </a:r>
          </a:p>
          <a:p>
            <a:r>
              <a:rPr lang="en-US" dirty="0"/>
              <a:t>Perspectives and actions to support the ED and Council</a:t>
            </a:r>
          </a:p>
          <a:p>
            <a:r>
              <a:rPr lang="en-US" dirty="0"/>
              <a:t>Shared tasks</a:t>
            </a:r>
          </a:p>
        </p:txBody>
      </p:sp>
    </p:spTree>
    <p:extLst>
      <p:ext uri="{BB962C8B-B14F-4D97-AF65-F5344CB8AC3E}">
        <p14:creationId xmlns:p14="http://schemas.microsoft.com/office/powerpoint/2010/main" val="22898747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61B05502-2E01-4563-B18B-6A405BB8CAEC}"/>
              </a:ext>
            </a:extLst>
          </p:cNvPr>
          <p:cNvSpPr>
            <a:spLocks noGrp="1"/>
          </p:cNvSpPr>
          <p:nvPr>
            <p:ph type="title"/>
          </p:nvPr>
        </p:nvSpPr>
        <p:spPr>
          <a:xfrm>
            <a:off x="838200" y="365125"/>
            <a:ext cx="10515600" cy="1049607"/>
          </a:xfrm>
        </p:spPr>
        <p:txBody>
          <a:bodyPr/>
          <a:lstStyle/>
          <a:p>
            <a:r>
              <a:rPr lang="en-US" dirty="0"/>
              <a:t>The Importance of the Partnership</a:t>
            </a:r>
          </a:p>
        </p:txBody>
      </p:sp>
      <p:pic>
        <p:nvPicPr>
          <p:cNvPr id="19" name="Content Placeholder 18"/>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t="17379" b="16964"/>
          <a:stretch/>
        </p:blipFill>
        <p:spPr>
          <a:xfrm>
            <a:off x="1066800" y="2716700"/>
            <a:ext cx="3474720" cy="2281430"/>
          </a:xfrm>
        </p:spPr>
      </p:pic>
      <p:sp>
        <p:nvSpPr>
          <p:cNvPr id="18" name="Content Placeholder 17"/>
          <p:cNvSpPr>
            <a:spLocks noGrp="1"/>
          </p:cNvSpPr>
          <p:nvPr>
            <p:ph sz="half" idx="2"/>
          </p:nvPr>
        </p:nvSpPr>
        <p:spPr>
          <a:xfrm>
            <a:off x="4888795" y="2216899"/>
            <a:ext cx="6303461" cy="4641101"/>
          </a:xfrm>
        </p:spPr>
        <p:txBody>
          <a:bodyPr>
            <a:normAutofit/>
          </a:bodyPr>
          <a:lstStyle/>
          <a:p>
            <a:r>
              <a:rPr lang="en-US" sz="2400" dirty="0"/>
              <a:t>The Council Chair’s partnership with the ED is the most important relationship he or she will have. It is more difficult to achieve goals if the Council’s two key leaders are not working collaboratively and fail to develop a culture of mutual respect and trust.</a:t>
            </a:r>
          </a:p>
          <a:p>
            <a:r>
              <a:rPr lang="en-US" sz="2400" dirty="0"/>
              <a:t>The partnership between the Council Chair and the Executive Director serves as the face of the organization, making it worthy of an investment in time. When strong, it can propel a Council toward greatness.</a:t>
            </a:r>
          </a:p>
        </p:txBody>
      </p:sp>
    </p:spTree>
    <p:extLst>
      <p:ext uri="{BB962C8B-B14F-4D97-AF65-F5344CB8AC3E}">
        <p14:creationId xmlns:p14="http://schemas.microsoft.com/office/powerpoint/2010/main" val="20521789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6F1994CB-404E-4629-80CA-EBC885BE7122}"/>
              </a:ext>
            </a:extLst>
          </p:cNvPr>
          <p:cNvSpPr>
            <a:spLocks noGrp="1"/>
          </p:cNvSpPr>
          <p:nvPr>
            <p:ph type="title"/>
          </p:nvPr>
        </p:nvSpPr>
        <p:spPr>
          <a:xfrm>
            <a:off x="598682" y="5470706"/>
            <a:ext cx="10994636" cy="822960"/>
          </a:xfrm>
        </p:spPr>
        <p:txBody>
          <a:bodyPr anchor="ctr">
            <a:noAutofit/>
          </a:bodyPr>
          <a:lstStyle/>
          <a:p>
            <a:pPr algn="ctr"/>
            <a:r>
              <a:rPr lang="en-US" dirty="0">
                <a:solidFill>
                  <a:schemeClr val="tx1"/>
                </a:solidFill>
              </a:rPr>
              <a:t>Governance vs. Management: What is the difference?</a:t>
            </a:r>
          </a:p>
        </p:txBody>
      </p:sp>
      <p:graphicFrame>
        <p:nvGraphicFramePr>
          <p:cNvPr id="22" name="Content Placeholder 4">
            <a:extLst>
              <a:ext uri="{FF2B5EF4-FFF2-40B4-BE49-F238E27FC236}">
                <a16:creationId xmlns="" xmlns:a16="http://schemas.microsoft.com/office/drawing/2014/main" id="{F116C876-64E6-48AD-A5E9-D5AD2D71012C}"/>
              </a:ext>
            </a:extLst>
          </p:cNvPr>
          <p:cNvGraphicFramePr>
            <a:graphicFrameLocks noGrp="1"/>
          </p:cNvGraphicFramePr>
          <p:nvPr>
            <p:ph type="pic" idx="1"/>
            <p:extLst>
              <p:ext uri="{D42A27DB-BD31-4B8C-83A1-F6EECF244321}">
                <p14:modId xmlns:p14="http://schemas.microsoft.com/office/powerpoint/2010/main" val="70403860"/>
              </p:ext>
            </p:extLst>
          </p:nvPr>
        </p:nvGraphicFramePr>
        <p:xfrm>
          <a:off x="107795" y="-267629"/>
          <a:ext cx="11976410" cy="4914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61067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61B05502-2E01-4563-B18B-6A405BB8CAEC}"/>
              </a:ext>
            </a:extLst>
          </p:cNvPr>
          <p:cNvSpPr>
            <a:spLocks noGrp="1"/>
          </p:cNvSpPr>
          <p:nvPr>
            <p:ph type="title"/>
          </p:nvPr>
        </p:nvSpPr>
        <p:spPr/>
        <p:txBody>
          <a:bodyPr/>
          <a:lstStyle/>
          <a:p>
            <a:r>
              <a:rPr lang="en-US" dirty="0"/>
              <a:t>Perspectives</a:t>
            </a:r>
          </a:p>
        </p:txBody>
      </p:sp>
      <p:pic>
        <p:nvPicPr>
          <p:cNvPr id="19" name="Content Placeholder 18"/>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l="3659" t="14322" r="4217" b="17482"/>
          <a:stretch/>
        </p:blipFill>
        <p:spPr>
          <a:xfrm>
            <a:off x="1066800" y="2371298"/>
            <a:ext cx="2857650" cy="2115404"/>
          </a:xfrm>
        </p:spPr>
      </p:pic>
      <p:sp>
        <p:nvSpPr>
          <p:cNvPr id="18" name="Content Placeholder 17"/>
          <p:cNvSpPr>
            <a:spLocks noGrp="1"/>
          </p:cNvSpPr>
          <p:nvPr>
            <p:ph sz="half" idx="2"/>
          </p:nvPr>
        </p:nvSpPr>
        <p:spPr>
          <a:xfrm>
            <a:off x="4107977" y="2394298"/>
            <a:ext cx="7047704" cy="2069404"/>
          </a:xfrm>
        </p:spPr>
        <p:txBody>
          <a:bodyPr>
            <a:normAutofit/>
          </a:bodyPr>
          <a:lstStyle/>
          <a:p>
            <a:r>
              <a:rPr lang="en-US" sz="2400" dirty="0"/>
              <a:t>Council Chair leadership – no micro-managing</a:t>
            </a:r>
          </a:p>
          <a:p>
            <a:r>
              <a:rPr lang="en-US" sz="2400" dirty="0"/>
              <a:t>Executive Director – no micro-governing</a:t>
            </a:r>
          </a:p>
          <a:p>
            <a:r>
              <a:rPr lang="en-US" sz="2400" dirty="0"/>
              <a:t>Chair – Governance and Council member focused</a:t>
            </a:r>
          </a:p>
          <a:p>
            <a:r>
              <a:rPr lang="en-US" sz="2400" dirty="0"/>
              <a:t>Executive Director – Management and Staff focused</a:t>
            </a:r>
          </a:p>
        </p:txBody>
      </p:sp>
    </p:spTree>
    <p:extLst>
      <p:ext uri="{BB962C8B-B14F-4D97-AF65-F5344CB8AC3E}">
        <p14:creationId xmlns:p14="http://schemas.microsoft.com/office/powerpoint/2010/main" val="4792040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DEC9FB0D-0045-4751-8C53-DB8A478E4C9B}"/>
              </a:ext>
            </a:extLst>
          </p:cNvPr>
          <p:cNvSpPr>
            <a:spLocks noGrp="1"/>
          </p:cNvSpPr>
          <p:nvPr>
            <p:ph type="title"/>
          </p:nvPr>
        </p:nvSpPr>
        <p:spPr>
          <a:xfrm>
            <a:off x="863029" y="1012004"/>
            <a:ext cx="3416158" cy="4795408"/>
          </a:xfrm>
        </p:spPr>
        <p:txBody>
          <a:bodyPr vert="horz" lIns="91440" tIns="45720" rIns="91440" bIns="45720" rtlCol="0" anchor="ctr">
            <a:normAutofit/>
          </a:bodyPr>
          <a:lstStyle/>
          <a:p>
            <a:r>
              <a:rPr lang="en-US" sz="4400" dirty="0"/>
              <a:t>Focus on Shared Tasks</a:t>
            </a:r>
          </a:p>
        </p:txBody>
      </p:sp>
      <p:graphicFrame>
        <p:nvGraphicFramePr>
          <p:cNvPr id="8" name="Content Placeholder 5">
            <a:extLst>
              <a:ext uri="{FF2B5EF4-FFF2-40B4-BE49-F238E27FC236}">
                <a16:creationId xmlns="" xmlns:a16="http://schemas.microsoft.com/office/drawing/2014/main" id="{1FE52443-7756-48EF-9D15-0DF86F8E8486}"/>
              </a:ext>
            </a:extLst>
          </p:cNvPr>
          <p:cNvGraphicFramePr>
            <a:graphicFrameLocks noGrp="1"/>
          </p:cNvGraphicFramePr>
          <p:nvPr>
            <p:ph idx="1"/>
            <p:extLst>
              <p:ext uri="{D42A27DB-BD31-4B8C-83A1-F6EECF244321}">
                <p14:modId xmlns:p14="http://schemas.microsoft.com/office/powerpoint/2010/main" val="412270179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07062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D13ACA-2B6B-4F78-92A8-56BEE7ED58BA}"/>
              </a:ext>
            </a:extLst>
          </p:cNvPr>
          <p:cNvSpPr>
            <a:spLocks noGrp="1"/>
          </p:cNvSpPr>
          <p:nvPr>
            <p:ph type="title"/>
          </p:nvPr>
        </p:nvSpPr>
        <p:spPr/>
        <p:txBody>
          <a:bodyPr>
            <a:normAutofit/>
          </a:bodyPr>
          <a:lstStyle/>
          <a:p>
            <a:r>
              <a:rPr lang="en-US" sz="4000" dirty="0"/>
              <a:t>Council Staff Interaction – What Is Appropriate?</a:t>
            </a:r>
          </a:p>
        </p:txBody>
      </p:sp>
      <p:sp>
        <p:nvSpPr>
          <p:cNvPr id="3" name="Content Placeholder 2">
            <a:extLst>
              <a:ext uri="{FF2B5EF4-FFF2-40B4-BE49-F238E27FC236}">
                <a16:creationId xmlns="" xmlns:a16="http://schemas.microsoft.com/office/drawing/2014/main" id="{EE43160E-ACB8-4A1D-B40B-72B170524128}"/>
              </a:ext>
            </a:extLst>
          </p:cNvPr>
          <p:cNvSpPr>
            <a:spLocks noGrp="1"/>
          </p:cNvSpPr>
          <p:nvPr>
            <p:ph type="body" idx="1"/>
          </p:nvPr>
        </p:nvSpPr>
        <p:spPr/>
        <p:txBody>
          <a:bodyPr>
            <a:normAutofit/>
          </a:bodyPr>
          <a:lstStyle/>
          <a:p>
            <a:r>
              <a:rPr lang="en-US" dirty="0"/>
              <a:t>Primary roles of the Council, Chair, ED and other staff</a:t>
            </a:r>
          </a:p>
          <a:p>
            <a:r>
              <a:rPr lang="en-US" dirty="0"/>
              <a:t>Appropriate Council-Staff interactions</a:t>
            </a:r>
          </a:p>
        </p:txBody>
      </p:sp>
    </p:spTree>
    <p:extLst>
      <p:ext uri="{BB962C8B-B14F-4D97-AF65-F5344CB8AC3E}">
        <p14:creationId xmlns:p14="http://schemas.microsoft.com/office/powerpoint/2010/main" val="875434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CD1086-1543-4BC0-948C-DDF280D40CB6}"/>
              </a:ext>
            </a:extLst>
          </p:cNvPr>
          <p:cNvSpPr>
            <a:spLocks noGrp="1"/>
          </p:cNvSpPr>
          <p:nvPr>
            <p:ph type="title"/>
          </p:nvPr>
        </p:nvSpPr>
        <p:spPr/>
        <p:txBody>
          <a:bodyPr/>
          <a:lstStyle/>
          <a:p>
            <a:r>
              <a:rPr lang="en-US" dirty="0"/>
              <a:t>Value Words Exercise</a:t>
            </a:r>
          </a:p>
        </p:txBody>
      </p:sp>
      <p:sp>
        <p:nvSpPr>
          <p:cNvPr id="3" name="Content Placeholder 2">
            <a:extLst>
              <a:ext uri="{FF2B5EF4-FFF2-40B4-BE49-F238E27FC236}">
                <a16:creationId xmlns="" xmlns:a16="http://schemas.microsoft.com/office/drawing/2014/main" id="{11646FB4-176C-457F-B660-82DD2F1AE789}"/>
              </a:ext>
            </a:extLst>
          </p:cNvPr>
          <p:cNvSpPr>
            <a:spLocks noGrp="1"/>
          </p:cNvSpPr>
          <p:nvPr>
            <p:ph type="body" idx="1"/>
          </p:nvPr>
        </p:nvSpPr>
        <p:spPr>
          <a:xfrm>
            <a:off x="1097280" y="4471416"/>
            <a:ext cx="10058400" cy="1874520"/>
          </a:xfrm>
        </p:spPr>
        <p:txBody>
          <a:bodyPr>
            <a:noAutofit/>
          </a:bodyPr>
          <a:lstStyle/>
          <a:p>
            <a:r>
              <a:rPr lang="en-US" sz="2000" dirty="0"/>
              <a:t>Work with people from your table and generate a list of 7 “value words” associated with the DD Council and its work.</a:t>
            </a:r>
          </a:p>
          <a:p>
            <a:r>
              <a:rPr lang="en-US" sz="2000" dirty="0" smtClean="0"/>
              <a:t>Post </a:t>
            </a:r>
            <a:r>
              <a:rPr lang="en-US" sz="2000" dirty="0"/>
              <a:t>your list of value words – we’ll come back to them in just a bit!</a:t>
            </a:r>
          </a:p>
        </p:txBody>
      </p:sp>
    </p:spTree>
    <p:extLst>
      <p:ext uri="{BB962C8B-B14F-4D97-AF65-F5344CB8AC3E}">
        <p14:creationId xmlns:p14="http://schemas.microsoft.com/office/powerpoint/2010/main" val="6633673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00030E-C064-4368-8486-95943C0A3B63}"/>
              </a:ext>
            </a:extLst>
          </p:cNvPr>
          <p:cNvSpPr>
            <a:spLocks noGrp="1"/>
          </p:cNvSpPr>
          <p:nvPr>
            <p:ph type="title"/>
          </p:nvPr>
        </p:nvSpPr>
        <p:spPr>
          <a:xfrm>
            <a:off x="838200" y="365125"/>
            <a:ext cx="10515600" cy="896747"/>
          </a:xfrm>
        </p:spPr>
        <p:txBody>
          <a:bodyPr vert="horz" lIns="91440" tIns="45720" rIns="91440" bIns="45720" rtlCol="0" anchor="ctr">
            <a:normAutofit/>
          </a:bodyPr>
          <a:lstStyle/>
          <a:p>
            <a:r>
              <a:rPr lang="en-US" sz="4400" kern="1200" dirty="0">
                <a:solidFill>
                  <a:schemeClr val="tx1"/>
                </a:solidFill>
                <a:latin typeface="+mj-lt"/>
                <a:ea typeface="+mj-ea"/>
                <a:cs typeface="+mj-cs"/>
              </a:rPr>
              <a:t>Primary Roles</a:t>
            </a:r>
          </a:p>
        </p:txBody>
      </p:sp>
      <p:graphicFrame>
        <p:nvGraphicFramePr>
          <p:cNvPr id="5" name="Content Placeholder 2">
            <a:extLst>
              <a:ext uri="{FF2B5EF4-FFF2-40B4-BE49-F238E27FC236}">
                <a16:creationId xmlns="" xmlns:a16="http://schemas.microsoft.com/office/drawing/2014/main" id="{57E327A7-3C62-4CC2-9C89-8019C609DAA5}"/>
              </a:ext>
            </a:extLst>
          </p:cNvPr>
          <p:cNvGraphicFramePr>
            <a:graphicFrameLocks noGrp="1"/>
          </p:cNvGraphicFramePr>
          <p:nvPr>
            <p:ph idx="1"/>
            <p:extLst>
              <p:ext uri="{D42A27DB-BD31-4B8C-83A1-F6EECF244321}">
                <p14:modId xmlns:p14="http://schemas.microsoft.com/office/powerpoint/2010/main" val="1523494862"/>
              </p:ext>
            </p:extLst>
          </p:nvPr>
        </p:nvGraphicFramePr>
        <p:xfrm>
          <a:off x="838200" y="1463040"/>
          <a:ext cx="10515600" cy="50298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853717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B01E50-296C-49FD-AE6C-99914326DDC6}"/>
              </a:ext>
            </a:extLst>
          </p:cNvPr>
          <p:cNvSpPr>
            <a:spLocks noGrp="1"/>
          </p:cNvSpPr>
          <p:nvPr>
            <p:ph type="title"/>
          </p:nvPr>
        </p:nvSpPr>
        <p:spPr/>
        <p:txBody>
          <a:bodyPr/>
          <a:lstStyle/>
          <a:p>
            <a:r>
              <a:rPr lang="en-US" dirty="0"/>
              <a:t>Council – Staff Interactions FAQ’s </a:t>
            </a:r>
          </a:p>
        </p:txBody>
      </p:sp>
      <p:sp>
        <p:nvSpPr>
          <p:cNvPr id="6" name="Content Placeholder 5">
            <a:extLst>
              <a:ext uri="{FF2B5EF4-FFF2-40B4-BE49-F238E27FC236}">
                <a16:creationId xmlns="" xmlns:a16="http://schemas.microsoft.com/office/drawing/2014/main" id="{4ED3A595-EB04-443D-BC5B-FB90FC16FC00}"/>
              </a:ext>
            </a:extLst>
          </p:cNvPr>
          <p:cNvSpPr>
            <a:spLocks noGrp="1"/>
          </p:cNvSpPr>
          <p:nvPr>
            <p:ph idx="4294967295"/>
          </p:nvPr>
        </p:nvSpPr>
        <p:spPr>
          <a:xfrm>
            <a:off x="0" y="1804988"/>
            <a:ext cx="3292475" cy="22860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dirty="0"/>
              <a:t> </a:t>
            </a:r>
            <a:r>
              <a:rPr lang="en-US" sz="1800" dirty="0"/>
              <a:t>How do staff members contribute to the Council’s work between meetings?</a:t>
            </a:r>
          </a:p>
        </p:txBody>
      </p:sp>
      <p:sp>
        <p:nvSpPr>
          <p:cNvPr id="4" name="Thought Bubble: Cloud 3">
            <a:extLst>
              <a:ext uri="{FF2B5EF4-FFF2-40B4-BE49-F238E27FC236}">
                <a16:creationId xmlns="" xmlns:a16="http://schemas.microsoft.com/office/drawing/2014/main" id="{F4B66B6E-5C4A-43FE-9C54-23CC0005CAC6}"/>
              </a:ext>
            </a:extLst>
          </p:cNvPr>
          <p:cNvSpPr/>
          <p:nvPr/>
        </p:nvSpPr>
        <p:spPr>
          <a:xfrm>
            <a:off x="8703179" y="1805600"/>
            <a:ext cx="3291840" cy="22860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What is an acceptable way to involve staff on Council committees?</a:t>
            </a:r>
          </a:p>
        </p:txBody>
      </p:sp>
      <p:sp>
        <p:nvSpPr>
          <p:cNvPr id="5" name="Thought Bubble: Cloud 4">
            <a:extLst>
              <a:ext uri="{FF2B5EF4-FFF2-40B4-BE49-F238E27FC236}">
                <a16:creationId xmlns="" xmlns:a16="http://schemas.microsoft.com/office/drawing/2014/main" id="{E2318A45-9413-48A6-8980-E0B6DC3FB243}"/>
              </a:ext>
            </a:extLst>
          </p:cNvPr>
          <p:cNvSpPr/>
          <p:nvPr/>
        </p:nvSpPr>
        <p:spPr>
          <a:xfrm>
            <a:off x="4450080" y="1805600"/>
            <a:ext cx="3291840" cy="22860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 staff attend Council meetings, and if so, how do they participate?</a:t>
            </a:r>
          </a:p>
        </p:txBody>
      </p:sp>
      <p:sp>
        <p:nvSpPr>
          <p:cNvPr id="7" name="Thought Bubble: Cloud 6">
            <a:extLst>
              <a:ext uri="{FF2B5EF4-FFF2-40B4-BE49-F238E27FC236}">
                <a16:creationId xmlns="" xmlns:a16="http://schemas.microsoft.com/office/drawing/2014/main" id="{458728DB-9F3D-491A-915E-FA7F1B74F579}"/>
              </a:ext>
            </a:extLst>
          </p:cNvPr>
          <p:cNvSpPr/>
          <p:nvPr/>
        </p:nvSpPr>
        <p:spPr>
          <a:xfrm>
            <a:off x="1842901" y="3721652"/>
            <a:ext cx="3291840" cy="22860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Is it appropriate for staff members to take their grievances to the Council?</a:t>
            </a:r>
          </a:p>
        </p:txBody>
      </p:sp>
      <p:sp>
        <p:nvSpPr>
          <p:cNvPr id="8" name="Thought Bubble: Cloud 7">
            <a:extLst>
              <a:ext uri="{FF2B5EF4-FFF2-40B4-BE49-F238E27FC236}">
                <a16:creationId xmlns="" xmlns:a16="http://schemas.microsoft.com/office/drawing/2014/main" id="{667ABA0B-2723-4146-A99A-5DAA34D85C84}"/>
              </a:ext>
            </a:extLst>
          </p:cNvPr>
          <p:cNvSpPr/>
          <p:nvPr/>
        </p:nvSpPr>
        <p:spPr>
          <a:xfrm>
            <a:off x="6096000" y="3721652"/>
            <a:ext cx="3291840" cy="22860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Is it appropriate for Council members to assign tasks to staff?</a:t>
            </a:r>
          </a:p>
        </p:txBody>
      </p:sp>
    </p:spTree>
    <p:extLst>
      <p:ext uri="{BB962C8B-B14F-4D97-AF65-F5344CB8AC3E}">
        <p14:creationId xmlns:p14="http://schemas.microsoft.com/office/powerpoint/2010/main" val="30760197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90035C-9C8A-4F60-BC08-06F33CDA577B}"/>
              </a:ext>
            </a:extLst>
          </p:cNvPr>
          <p:cNvSpPr>
            <a:spLocks noGrp="1"/>
          </p:cNvSpPr>
          <p:nvPr>
            <p:ph type="title"/>
          </p:nvPr>
        </p:nvSpPr>
        <p:spPr/>
        <p:txBody>
          <a:bodyPr/>
          <a:lstStyle/>
          <a:p>
            <a:r>
              <a:rPr lang="en-US" dirty="0"/>
              <a:t>Wrap-up	</a:t>
            </a:r>
          </a:p>
        </p:txBody>
      </p:sp>
      <p:sp>
        <p:nvSpPr>
          <p:cNvPr id="3" name="Content Placeholder 2">
            <a:extLst>
              <a:ext uri="{FF2B5EF4-FFF2-40B4-BE49-F238E27FC236}">
                <a16:creationId xmlns="" xmlns:a16="http://schemas.microsoft.com/office/drawing/2014/main" id="{5AB24952-9738-42BC-BCD2-0853897B538B}"/>
              </a:ext>
            </a:extLst>
          </p:cNvPr>
          <p:cNvSpPr>
            <a:spLocks noGrp="1"/>
          </p:cNvSpPr>
          <p:nvPr>
            <p:ph idx="1"/>
          </p:nvPr>
        </p:nvSpPr>
        <p:spPr/>
        <p:txBody>
          <a:bodyPr/>
          <a:lstStyle/>
          <a:p>
            <a:pPr marL="341313" indent="-341313">
              <a:buFont typeface="Wingdings" panose="05000000000000000000" pitchFamily="2" charset="2"/>
              <a:buChar char="§"/>
            </a:pPr>
            <a:r>
              <a:rPr lang="en-US" dirty="0"/>
              <a:t>Evaluation</a:t>
            </a:r>
          </a:p>
          <a:p>
            <a:pPr marL="341313" indent="-341313">
              <a:buFont typeface="Wingdings" panose="05000000000000000000" pitchFamily="2" charset="2"/>
              <a:buChar char="§"/>
            </a:pPr>
            <a:r>
              <a:rPr lang="en-US" dirty="0"/>
              <a:t>Questions, comments after this meeting?</a:t>
            </a:r>
          </a:p>
          <a:p>
            <a:pPr marL="341313" indent="-341313">
              <a:buFont typeface="Wingdings" panose="05000000000000000000" pitchFamily="2" charset="2"/>
              <a:buChar char="§"/>
            </a:pPr>
            <a:r>
              <a:rPr lang="en-US" dirty="0"/>
              <a:t>Contact:</a:t>
            </a:r>
          </a:p>
          <a:p>
            <a:pPr marL="341313" indent="0">
              <a:buNone/>
            </a:pPr>
            <a:r>
              <a:rPr lang="en-US" dirty="0"/>
              <a:t>Sheryl Matney</a:t>
            </a:r>
          </a:p>
          <a:p>
            <a:pPr marL="341313" indent="0">
              <a:buNone/>
            </a:pPr>
            <a:r>
              <a:rPr lang="en-US" dirty="0">
                <a:hlinkClick r:id="rId2"/>
              </a:rPr>
              <a:t>smatney@nacdd.org</a:t>
            </a:r>
            <a:endParaRPr lang="en-US" dirty="0"/>
          </a:p>
          <a:p>
            <a:pPr marL="341313" indent="0">
              <a:buNone/>
            </a:pPr>
            <a:r>
              <a:rPr lang="en-US" dirty="0"/>
              <a:t>202-506-5813, extension 148</a:t>
            </a:r>
          </a:p>
        </p:txBody>
      </p:sp>
    </p:spTree>
    <p:extLst>
      <p:ext uri="{BB962C8B-B14F-4D97-AF65-F5344CB8AC3E}">
        <p14:creationId xmlns:p14="http://schemas.microsoft.com/office/powerpoint/2010/main" val="3353876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407ADE-2FBE-4B0D-98BD-DE343517156A}"/>
              </a:ext>
            </a:extLst>
          </p:cNvPr>
          <p:cNvSpPr>
            <a:spLocks noGrp="1"/>
          </p:cNvSpPr>
          <p:nvPr>
            <p:ph type="title"/>
          </p:nvPr>
        </p:nvSpPr>
        <p:spPr/>
        <p:txBody>
          <a:bodyPr/>
          <a:lstStyle/>
          <a:p>
            <a:r>
              <a:rPr lang="en-US" dirty="0"/>
              <a:t>Purpose – What the DD Act intended</a:t>
            </a:r>
          </a:p>
        </p:txBody>
      </p:sp>
      <p:sp>
        <p:nvSpPr>
          <p:cNvPr id="3" name="Content Placeholder 2">
            <a:extLst>
              <a:ext uri="{FF2B5EF4-FFF2-40B4-BE49-F238E27FC236}">
                <a16:creationId xmlns="" xmlns:a16="http://schemas.microsoft.com/office/drawing/2014/main" id="{ABA0DCC6-D816-4ED2-AB33-776938BC15A0}"/>
              </a:ext>
            </a:extLst>
          </p:cNvPr>
          <p:cNvSpPr>
            <a:spLocks noGrp="1"/>
          </p:cNvSpPr>
          <p:nvPr>
            <p:ph idx="1"/>
          </p:nvPr>
        </p:nvSpPr>
        <p:spPr/>
        <p:txBody>
          <a:bodyPr>
            <a:normAutofit/>
          </a:bodyPr>
          <a:lstStyle/>
          <a:p>
            <a:pPr marL="0" indent="0">
              <a:buNone/>
            </a:pPr>
            <a:r>
              <a:rPr lang="en-US" sz="3200" dirty="0"/>
              <a:t>Assure individuals with developmental disabilities and their families participate in the design of and have access to needed community services, individualized supports, and other forms of assistance</a:t>
            </a:r>
            <a:r>
              <a:rPr lang="en-US" sz="3200" baseline="0" dirty="0"/>
              <a:t> that promote self-determination, independence, productivity, and integration and inclusion in all facets of community life, through culturally competent programs authorized under this title </a:t>
            </a:r>
            <a:endParaRPr lang="en-US" sz="3200" dirty="0"/>
          </a:p>
        </p:txBody>
      </p:sp>
    </p:spTree>
    <p:extLst>
      <p:ext uri="{BB962C8B-B14F-4D97-AF65-F5344CB8AC3E}">
        <p14:creationId xmlns:p14="http://schemas.microsoft.com/office/powerpoint/2010/main" val="1131501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E945E29B-B971-41C6-A57B-B29BBB108A3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 xmlns:a16="http://schemas.microsoft.com/office/drawing/2014/main" id="{4C76015D-CFEA-4204-9A50-352560FFC252}"/>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1155481" y="498348"/>
            <a:ext cx="9902663" cy="5861304"/>
            <a:chOff x="1155481" y="498348"/>
            <a:chExt cx="9902663" cy="5861304"/>
          </a:xfrm>
        </p:grpSpPr>
        <p:sp>
          <p:nvSpPr>
            <p:cNvPr id="5" name="Oval 5">
              <a:extLst>
                <a:ext uri="{FF2B5EF4-FFF2-40B4-BE49-F238E27FC236}">
                  <a16:creationId xmlns="" xmlns:a16="http://schemas.microsoft.com/office/drawing/2014/main" id="{7325C43C-72B5-4DC9-B386-90859B58BF0D}"/>
                </a:ext>
                <a:ext uri="{C183D7F6-B498-43B3-948B-1728B52AA6E4}">
                  <adec:decorative xmlns="" xmlns:adec="http://schemas.microsoft.com/office/drawing/2017/decorative" val="1"/>
                </a:ext>
              </a:extLst>
            </p:cNvPr>
            <p:cNvSpPr>
              <a:spLocks noChangeArrowheads="1"/>
            </p:cNvSpPr>
            <p:nvPr>
              <p:extLst>
                <p:ext uri="{386F3935-93C4-4BCD-93E2-E3B085C9AB24}">
                  <p16:designElem xmlns=""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6" name="Oval 11">
              <a:extLst>
                <a:ext uri="{FF2B5EF4-FFF2-40B4-BE49-F238E27FC236}">
                  <a16:creationId xmlns="" xmlns:a16="http://schemas.microsoft.com/office/drawing/2014/main" id="{C95AD9A4-5AF5-48C4-BC2A-635316433A45}"/>
                </a:ext>
                <a:ext uri="{C183D7F6-B498-43B3-948B-1728B52AA6E4}">
                  <adec:decorative xmlns="" xmlns:adec="http://schemas.microsoft.com/office/drawing/2017/decorative" val="1"/>
                </a:ext>
              </a:extLst>
            </p:cNvPr>
            <p:cNvSpPr>
              <a:spLocks noChangeArrowheads="1"/>
            </p:cNvSpPr>
            <p:nvPr>
              <p:extLst>
                <p:ext uri="{386F3935-93C4-4BCD-93E2-E3B085C9AB24}">
                  <p16:designElem xmlns=""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7" name="Oval 5">
              <a:extLst>
                <a:ext uri="{FF2B5EF4-FFF2-40B4-BE49-F238E27FC236}">
                  <a16:creationId xmlns="" xmlns:a16="http://schemas.microsoft.com/office/drawing/2014/main" id="{AF4A3D62-D56C-4A32-8C75-100D383EC615}"/>
                </a:ext>
                <a:ext uri="{C183D7F6-B498-43B3-948B-1728B52AA6E4}">
                  <adec:decorative xmlns="" xmlns:adec="http://schemas.microsoft.com/office/drawing/2017/decorative" val="1"/>
                </a:ext>
              </a:extLst>
            </p:cNvPr>
            <p:cNvSpPr>
              <a:spLocks noChangeArrowheads="1"/>
            </p:cNvSpPr>
            <p:nvPr>
              <p:extLst>
                <p:ext uri="{386F3935-93C4-4BCD-93E2-E3B085C9AB24}">
                  <p16:designElem xmlns=""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useBgFill="1">
        <p:nvSpPr>
          <p:cNvPr id="15" name="Rectangle 14">
            <a:extLst>
              <a:ext uri="{FF2B5EF4-FFF2-40B4-BE49-F238E27FC236}">
                <a16:creationId xmlns="" xmlns:a16="http://schemas.microsoft.com/office/drawing/2014/main" id="{3E1F47E4-066D-4C27-98C8-B2B2C7BABFE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438772"/>
            <a:ext cx="12192000" cy="39804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 xmlns:a16="http://schemas.microsoft.com/office/drawing/2014/main" id="{E056590A-D502-4688-840E-E3C7E5BEBB64}"/>
              </a:ext>
            </a:extLst>
          </p:cNvPr>
          <p:cNvSpPr>
            <a:spLocks noGrp="1"/>
          </p:cNvSpPr>
          <p:nvPr>
            <p:ph type="title"/>
          </p:nvPr>
        </p:nvSpPr>
        <p:spPr>
          <a:xfrm>
            <a:off x="838200" y="1760505"/>
            <a:ext cx="10515600" cy="935025"/>
          </a:xfrm>
        </p:spPr>
        <p:txBody>
          <a:bodyPr>
            <a:normAutofit/>
          </a:bodyPr>
          <a:lstStyle/>
          <a:p>
            <a:pPr algn="ctr"/>
            <a:r>
              <a:rPr lang="en-US" sz="3200" b="1" dirty="0">
                <a:solidFill>
                  <a:schemeClr val="tx2"/>
                </a:solidFill>
              </a:rPr>
              <a:t>Highlight on Community Inclusion</a:t>
            </a:r>
          </a:p>
        </p:txBody>
      </p:sp>
      <p:sp>
        <p:nvSpPr>
          <p:cNvPr id="3" name="Content Placeholder 2">
            <a:extLst>
              <a:ext uri="{FF2B5EF4-FFF2-40B4-BE49-F238E27FC236}">
                <a16:creationId xmlns="" xmlns:a16="http://schemas.microsoft.com/office/drawing/2014/main" id="{C5468AED-68F0-4543-868C-28A3F58B6A7F}"/>
              </a:ext>
            </a:extLst>
          </p:cNvPr>
          <p:cNvSpPr>
            <a:spLocks noGrp="1"/>
          </p:cNvSpPr>
          <p:nvPr>
            <p:ph idx="1"/>
          </p:nvPr>
        </p:nvSpPr>
        <p:spPr>
          <a:xfrm>
            <a:off x="2384952" y="3012928"/>
            <a:ext cx="7422096" cy="2109445"/>
          </a:xfrm>
        </p:spPr>
        <p:txBody>
          <a:bodyPr>
            <a:normAutofit/>
          </a:bodyPr>
          <a:lstStyle/>
          <a:p>
            <a:pPr marL="0" indent="0">
              <a:buNone/>
            </a:pPr>
            <a:r>
              <a:rPr lang="en-US" sz="2400">
                <a:solidFill>
                  <a:schemeClr val="tx2"/>
                </a:solidFill>
              </a:rPr>
              <a:t>Is</a:t>
            </a:r>
            <a:r>
              <a:rPr lang="en-US" sz="2400" baseline="0">
                <a:solidFill>
                  <a:schemeClr val="tx2"/>
                </a:solidFill>
              </a:rPr>
              <a:t> the Council required to support, promote, and conduct activities to impact people with developmental disabilities to live and contribute to communities of their choice?</a:t>
            </a:r>
            <a:endParaRPr lang="en-US" sz="2400">
              <a:solidFill>
                <a:schemeClr val="tx2"/>
              </a:solidFill>
            </a:endParaRPr>
          </a:p>
        </p:txBody>
      </p:sp>
    </p:spTree>
    <p:extLst>
      <p:ext uri="{BB962C8B-B14F-4D97-AF65-F5344CB8AC3E}">
        <p14:creationId xmlns:p14="http://schemas.microsoft.com/office/powerpoint/2010/main" val="19261369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 xmlns:a16="http://schemas.microsoft.com/office/drawing/2014/main" id="{1E9E37FA-77BB-43AD-AE3E-10F2A62E3A29}"/>
              </a:ext>
            </a:extLst>
          </p:cNvPr>
          <p:cNvSpPr>
            <a:spLocks noGrp="1" noRot="1" noChangeArrowheads="1"/>
          </p:cNvSpPr>
          <p:nvPr>
            <p:ph type="title"/>
          </p:nvPr>
        </p:nvSpPr>
        <p:spPr/>
        <p:txBody>
          <a:bodyPr/>
          <a:lstStyle/>
          <a:p>
            <a:r>
              <a:rPr lang="en-US" altLang="en-US" sz="3600" dirty="0">
                <a:solidFill>
                  <a:srgbClr val="164C6C"/>
                </a:solidFill>
                <a:latin typeface="Calibri" panose="020F0502020204030204" pitchFamily="34" charset="0"/>
                <a:cs typeface="Calibri" panose="020F0502020204030204" pitchFamily="34" charset="0"/>
              </a:rPr>
              <a:t>What did Congress find?</a:t>
            </a:r>
          </a:p>
        </p:txBody>
      </p:sp>
      <p:sp>
        <p:nvSpPr>
          <p:cNvPr id="16387" name="Rectangle 3">
            <a:extLst>
              <a:ext uri="{FF2B5EF4-FFF2-40B4-BE49-F238E27FC236}">
                <a16:creationId xmlns="" xmlns:a16="http://schemas.microsoft.com/office/drawing/2014/main" id="{F447F879-BE85-4FBE-A844-D68562766923}"/>
              </a:ext>
            </a:extLst>
          </p:cNvPr>
          <p:cNvSpPr>
            <a:spLocks noGrp="1" noRot="1" noChangeArrowheads="1"/>
          </p:cNvSpPr>
          <p:nvPr>
            <p:ph idx="1"/>
          </p:nvPr>
        </p:nvSpPr>
        <p:spPr>
          <a:xfrm>
            <a:off x="838200" y="1527175"/>
            <a:ext cx="10267950" cy="4572000"/>
          </a:xfrm>
        </p:spPr>
        <p:txBody>
          <a:bodyPr/>
          <a:lstStyle/>
          <a:p>
            <a:pPr marL="0" indent="0">
              <a:lnSpc>
                <a:spcPct val="90000"/>
              </a:lnSpc>
              <a:buNone/>
            </a:pPr>
            <a:endParaRPr lang="en-US" altLang="en-US" sz="2400" dirty="0">
              <a:latin typeface="Calibri" panose="020F0502020204030204" pitchFamily="34" charset="0"/>
              <a:cs typeface="Calibri" panose="020F0502020204030204" pitchFamily="34" charset="0"/>
            </a:endParaRPr>
          </a:p>
          <a:p>
            <a:pPr marL="0" indent="0">
              <a:lnSpc>
                <a:spcPct val="90000"/>
              </a:lnSpc>
              <a:buNone/>
            </a:pPr>
            <a:r>
              <a:rPr lang="en-US" altLang="en-US" sz="3200" dirty="0">
                <a:latin typeface="Calibri" panose="020F0502020204030204" pitchFamily="34" charset="0"/>
                <a:cs typeface="Calibri" panose="020F0502020204030204" pitchFamily="34" charset="0"/>
              </a:rPr>
              <a:t>“…disability is a natural part of the human experience that does not diminish the right of individuals with developmental disabilities to </a:t>
            </a:r>
            <a:r>
              <a:rPr lang="en-US" altLang="en-US" sz="3200" b="1" dirty="0">
                <a:latin typeface="Calibri" panose="020F0502020204030204" pitchFamily="34" charset="0"/>
                <a:cs typeface="Calibri" panose="020F0502020204030204" pitchFamily="34" charset="0"/>
              </a:rPr>
              <a:t>live independently</a:t>
            </a:r>
            <a:r>
              <a:rPr lang="en-US" altLang="en-US" sz="3200" dirty="0">
                <a:latin typeface="Calibri" panose="020F0502020204030204" pitchFamily="34" charset="0"/>
                <a:cs typeface="Calibri" panose="020F0502020204030204" pitchFamily="34" charset="0"/>
              </a:rPr>
              <a:t>, to </a:t>
            </a:r>
            <a:r>
              <a:rPr lang="en-US" altLang="en-US" sz="3200" b="1" dirty="0">
                <a:latin typeface="Calibri" panose="020F0502020204030204" pitchFamily="34" charset="0"/>
                <a:cs typeface="Calibri" panose="020F0502020204030204" pitchFamily="34" charset="0"/>
              </a:rPr>
              <a:t>exert control and choice</a:t>
            </a:r>
            <a:r>
              <a:rPr lang="en-US" altLang="en-US" sz="3200" dirty="0">
                <a:latin typeface="Calibri" panose="020F0502020204030204" pitchFamily="34" charset="0"/>
                <a:cs typeface="Calibri" panose="020F0502020204030204" pitchFamily="34" charset="0"/>
              </a:rPr>
              <a:t> over their own lives, and to </a:t>
            </a:r>
            <a:r>
              <a:rPr lang="en-US" altLang="en-US" sz="3200" b="1" dirty="0">
                <a:latin typeface="Calibri" panose="020F0502020204030204" pitchFamily="34" charset="0"/>
                <a:cs typeface="Calibri" panose="020F0502020204030204" pitchFamily="34" charset="0"/>
              </a:rPr>
              <a:t>fully participate</a:t>
            </a:r>
            <a:r>
              <a:rPr lang="en-US" altLang="en-US" sz="3200" dirty="0">
                <a:latin typeface="Calibri" panose="020F0502020204030204" pitchFamily="34" charset="0"/>
                <a:cs typeface="Calibri" panose="020F0502020204030204" pitchFamily="34" charset="0"/>
              </a:rPr>
              <a:t> in and </a:t>
            </a:r>
            <a:r>
              <a:rPr lang="en-US" altLang="en-US" sz="3200" b="1" u="sng" dirty="0">
                <a:latin typeface="Calibri" panose="020F0502020204030204" pitchFamily="34" charset="0"/>
                <a:cs typeface="Calibri" panose="020F0502020204030204" pitchFamily="34" charset="0"/>
              </a:rPr>
              <a:t>contribute</a:t>
            </a:r>
            <a:r>
              <a:rPr lang="en-US" altLang="en-US" sz="3200" u="sng" dirty="0">
                <a:latin typeface="Calibri" panose="020F0502020204030204" pitchFamily="34" charset="0"/>
                <a:cs typeface="Calibri" panose="020F0502020204030204" pitchFamily="34" charset="0"/>
              </a:rPr>
              <a:t> to their communities through </a:t>
            </a:r>
            <a:r>
              <a:rPr lang="en-US" altLang="en-US" sz="3200" b="1" u="sng" dirty="0">
                <a:latin typeface="Calibri" panose="020F0502020204030204" pitchFamily="34" charset="0"/>
                <a:cs typeface="Calibri" panose="020F0502020204030204" pitchFamily="34" charset="0"/>
              </a:rPr>
              <a:t>full integration and inclusion </a:t>
            </a:r>
            <a:r>
              <a:rPr lang="en-US" altLang="en-US" sz="3200" b="1" dirty="0">
                <a:latin typeface="Calibri" panose="020F0502020204030204" pitchFamily="34" charset="0"/>
                <a:cs typeface="Calibri" panose="020F0502020204030204" pitchFamily="34" charset="0"/>
              </a:rPr>
              <a:t>in the economic, political, social, cultural and educational </a:t>
            </a:r>
            <a:r>
              <a:rPr lang="en-US" altLang="en-US" sz="3200" b="1" u="sng" dirty="0">
                <a:latin typeface="Calibri" panose="020F0502020204030204" pitchFamily="34" charset="0"/>
                <a:cs typeface="Calibri" panose="020F0502020204030204" pitchFamily="34" charset="0"/>
              </a:rPr>
              <a:t>mainstream</a:t>
            </a:r>
            <a:r>
              <a:rPr lang="en-US" altLang="en-US" sz="3200" b="1" dirty="0">
                <a:latin typeface="Calibri" panose="020F0502020204030204" pitchFamily="34" charset="0"/>
                <a:cs typeface="Calibri" panose="020F0502020204030204" pitchFamily="34" charset="0"/>
              </a:rPr>
              <a:t> of United States society;”</a:t>
            </a:r>
          </a:p>
        </p:txBody>
      </p:sp>
    </p:spTree>
    <p:extLst>
      <p:ext uri="{BB962C8B-B14F-4D97-AF65-F5344CB8AC3E}">
        <p14:creationId xmlns:p14="http://schemas.microsoft.com/office/powerpoint/2010/main" val="1328556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pPr eaLnBrk="1" hangingPunct="1"/>
            <a:r>
              <a:rPr lang="en-US" sz="3600" dirty="0"/>
              <a:t>Federal Policy specific to DD Act</a:t>
            </a:r>
          </a:p>
        </p:txBody>
      </p:sp>
      <p:sp>
        <p:nvSpPr>
          <p:cNvPr id="44035" name="Rectangle 3"/>
          <p:cNvSpPr>
            <a:spLocks noGrp="1" noChangeArrowheads="1"/>
          </p:cNvSpPr>
          <p:nvPr>
            <p:ph idx="1"/>
          </p:nvPr>
        </p:nvSpPr>
        <p:spPr/>
        <p:txBody>
          <a:bodyPr>
            <a:normAutofit/>
          </a:bodyPr>
          <a:lstStyle/>
          <a:p>
            <a:pPr eaLnBrk="1" hangingPunct="1">
              <a:buFont typeface="Wingdings" pitchFamily="2" charset="2"/>
              <a:buNone/>
            </a:pPr>
            <a:endParaRPr lang="en-US" sz="3200" dirty="0"/>
          </a:p>
          <a:p>
            <a:pPr marL="0" indent="0" eaLnBrk="1" hangingPunct="1">
              <a:buNone/>
            </a:pPr>
            <a:r>
              <a:rPr lang="en-US" sz="3200" dirty="0"/>
              <a:t>It is the policy of the United States that all programs, projects, and activities receiving assistance under this title </a:t>
            </a:r>
            <a:r>
              <a:rPr lang="en-US" sz="3200" b="1" dirty="0"/>
              <a:t>shall be carried out in a manner consistent with the (following) principles</a:t>
            </a:r>
          </a:p>
          <a:p>
            <a:pPr marL="0" indent="0" eaLnBrk="1" hangingPunct="1">
              <a:buNone/>
            </a:pPr>
            <a:endParaRPr lang="en-US" sz="3200" dirty="0"/>
          </a:p>
        </p:txBody>
      </p:sp>
    </p:spTree>
    <p:extLst>
      <p:ext uri="{BB962C8B-B14F-4D97-AF65-F5344CB8AC3E}">
        <p14:creationId xmlns:p14="http://schemas.microsoft.com/office/powerpoint/2010/main" val="1010520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z="3600" dirty="0"/>
              <a:t>Principles	</a:t>
            </a:r>
          </a:p>
        </p:txBody>
      </p:sp>
      <p:sp>
        <p:nvSpPr>
          <p:cNvPr id="45059" name="Rectangle 3"/>
          <p:cNvSpPr>
            <a:spLocks noGrp="1" noChangeArrowheads="1"/>
          </p:cNvSpPr>
          <p:nvPr>
            <p:ph idx="1"/>
          </p:nvPr>
        </p:nvSpPr>
        <p:spPr/>
        <p:txBody>
          <a:bodyPr>
            <a:normAutofit/>
          </a:bodyPr>
          <a:lstStyle/>
          <a:p>
            <a:pPr eaLnBrk="1" hangingPunct="1"/>
            <a:r>
              <a:rPr lang="en-US" sz="2800" dirty="0"/>
              <a:t>People with the most significant disabilities are capable of:</a:t>
            </a:r>
          </a:p>
          <a:p>
            <a:pPr lvl="1" eaLnBrk="1" hangingPunct="1"/>
            <a:r>
              <a:rPr lang="en-US" sz="2800" dirty="0"/>
              <a:t>Self determination</a:t>
            </a:r>
          </a:p>
          <a:p>
            <a:pPr lvl="1" eaLnBrk="1" hangingPunct="1"/>
            <a:r>
              <a:rPr lang="en-US" sz="2800" dirty="0"/>
              <a:t>Independence</a:t>
            </a:r>
          </a:p>
          <a:p>
            <a:pPr lvl="1" eaLnBrk="1" hangingPunct="1"/>
            <a:r>
              <a:rPr lang="en-US" sz="2800" dirty="0"/>
              <a:t>Productivity</a:t>
            </a:r>
          </a:p>
          <a:p>
            <a:pPr lvl="1" eaLnBrk="1" hangingPunct="1"/>
            <a:r>
              <a:rPr lang="en-US" sz="2800" dirty="0"/>
              <a:t>Integration, and</a:t>
            </a:r>
          </a:p>
          <a:p>
            <a:pPr lvl="1" eaLnBrk="1" hangingPunct="1"/>
            <a:r>
              <a:rPr lang="en-US" sz="2800" dirty="0"/>
              <a:t>Inclusion in </a:t>
            </a:r>
            <a:r>
              <a:rPr lang="en-US" sz="2800" u="sng" dirty="0"/>
              <a:t>all facets of community life</a:t>
            </a:r>
          </a:p>
          <a:p>
            <a:pPr lvl="2" eaLnBrk="1" hangingPunct="1"/>
            <a:r>
              <a:rPr lang="en-US" sz="2800" dirty="0"/>
              <a:t>But often require the provision of community services, individualized supports and other forms of assistance.</a:t>
            </a:r>
          </a:p>
        </p:txBody>
      </p:sp>
    </p:spTree>
    <p:extLst>
      <p:ext uri="{BB962C8B-B14F-4D97-AF65-F5344CB8AC3E}">
        <p14:creationId xmlns:p14="http://schemas.microsoft.com/office/powerpoint/2010/main" val="2827724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TotalTime>
  <Words>2495</Words>
  <Application>Microsoft Office PowerPoint</Application>
  <PresentationFormat>Widescreen</PresentationFormat>
  <Paragraphs>280</Paragraphs>
  <Slides>42</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Calibri Light</vt:lpstr>
      <vt:lpstr>Times New Roman</vt:lpstr>
      <vt:lpstr>Wingdings</vt:lpstr>
      <vt:lpstr>Wingdings 2</vt:lpstr>
      <vt:lpstr>Retrospect</vt:lpstr>
      <vt:lpstr>California State Council on Developmental Disabilities</vt:lpstr>
      <vt:lpstr>Welcome and Introductions</vt:lpstr>
      <vt:lpstr>Topics and Process</vt:lpstr>
      <vt:lpstr>Value Words Exercise</vt:lpstr>
      <vt:lpstr>Purpose – What the DD Act intended</vt:lpstr>
      <vt:lpstr>Highlight on Community Inclusion</vt:lpstr>
      <vt:lpstr>What did Congress find?</vt:lpstr>
      <vt:lpstr>Federal Policy specific to DD Act</vt:lpstr>
      <vt:lpstr>Principles </vt:lpstr>
      <vt:lpstr>Principles continued…</vt:lpstr>
      <vt:lpstr>Principles continued…</vt:lpstr>
      <vt:lpstr>Principles continued….</vt:lpstr>
      <vt:lpstr>Principles continued…</vt:lpstr>
      <vt:lpstr>Principles continued….</vt:lpstr>
      <vt:lpstr>Principles continued…</vt:lpstr>
      <vt:lpstr>Principles continued…</vt:lpstr>
      <vt:lpstr>Check in….</vt:lpstr>
      <vt:lpstr>DD Act “value words” </vt:lpstr>
      <vt:lpstr>SCDD Mission</vt:lpstr>
      <vt:lpstr>The Developmental Disabilities Assistance and BILL OF RIGHTS Act</vt:lpstr>
      <vt:lpstr>Among the goals of nation…Congress </vt:lpstr>
      <vt:lpstr>Goal continued…</vt:lpstr>
      <vt:lpstr>Goal continued…</vt:lpstr>
      <vt:lpstr>Check in….</vt:lpstr>
      <vt:lpstr>Responsibilities of the Membership</vt:lpstr>
      <vt:lpstr>Highlight – Council Member Conduct</vt:lpstr>
      <vt:lpstr>Leadership characteristics activity</vt:lpstr>
      <vt:lpstr>The Chair and Committee Chair’s Responsibility to the Membership and Committee</vt:lpstr>
      <vt:lpstr>Fostering an Engaged Council</vt:lpstr>
      <vt:lpstr>Role of the Council Chair and Committee Chair</vt:lpstr>
      <vt:lpstr>Peer Relationships</vt:lpstr>
      <vt:lpstr>Meetings</vt:lpstr>
      <vt:lpstr>Process for Deliberation</vt:lpstr>
      <vt:lpstr>Council Chair and Executive Director Partnership</vt:lpstr>
      <vt:lpstr>The Importance of the Partnership</vt:lpstr>
      <vt:lpstr>Governance vs. Management: What is the difference?</vt:lpstr>
      <vt:lpstr>Perspectives</vt:lpstr>
      <vt:lpstr>Focus on Shared Tasks</vt:lpstr>
      <vt:lpstr>Council Staff Interaction – What Is Appropriate?</vt:lpstr>
      <vt:lpstr>Primary Roles</vt:lpstr>
      <vt:lpstr>Council – Staff Interactions FAQ’s </vt:lpstr>
      <vt:lpstr>Wrap-up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SCDD TA</dc:title>
  <dc:creator>Sheryl Matney</dc:creator>
  <cp:lastModifiedBy>Sheryl Matney</cp:lastModifiedBy>
  <cp:revision>10</cp:revision>
  <dcterms:created xsi:type="dcterms:W3CDTF">2018-07-19T14:05:31Z</dcterms:created>
  <dcterms:modified xsi:type="dcterms:W3CDTF">2018-07-30T17:11:50Z</dcterms:modified>
</cp:coreProperties>
</file>